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0" r:id="rId9"/>
    <p:sldId id="271" r:id="rId10"/>
    <p:sldId id="273" r:id="rId11"/>
    <p:sldId id="272" r:id="rId12"/>
    <p:sldId id="274" r:id="rId13"/>
    <p:sldId id="257" r:id="rId14"/>
    <p:sldId id="265" r:id="rId15"/>
    <p:sldId id="266" r:id="rId16"/>
    <p:sldId id="284" r:id="rId17"/>
    <p:sldId id="276" r:id="rId18"/>
    <p:sldId id="275" r:id="rId19"/>
    <p:sldId id="285" r:id="rId20"/>
    <p:sldId id="286" r:id="rId21"/>
    <p:sldId id="287" r:id="rId22"/>
    <p:sldId id="288" r:id="rId23"/>
    <p:sldId id="289" r:id="rId24"/>
    <p:sldId id="290" r:id="rId25"/>
    <p:sldId id="267" r:id="rId26"/>
    <p:sldId id="268" r:id="rId27"/>
    <p:sldId id="277" r:id="rId28"/>
    <p:sldId id="278" r:id="rId29"/>
    <p:sldId id="279" r:id="rId30"/>
    <p:sldId id="291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5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8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8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2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6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8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2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1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6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0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19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8C8F0-F29B-4A49-8CAF-09CD35DC2B4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38FC1-C6C9-41DB-BB2B-AA15FD483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7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11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 descr="https://i.ytimg.com/vi/3LdAKJq4ztQ/maxresdefaul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092037" y="249382"/>
            <a:ext cx="705196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с. Степановка»</a:t>
            </a:r>
          </a:p>
          <a:p>
            <a:pPr algn="ctr"/>
            <a:endParaRPr lang="ru-R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для детей </a:t>
            </a: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4-5 лет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«День космонавтики»</a:t>
            </a:r>
          </a:p>
          <a:p>
            <a:pPr algn="ctr"/>
            <a:endParaRPr lang="ru-RU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кв. категории</a:t>
            </a:r>
          </a:p>
          <a:p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Сазонова О.Д. 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43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Админ\AppData\Local\Microsoft\Windows\Temporary Internet Files\Content.Word\IMG_20210323_1047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1616292" y="365125"/>
            <a:ext cx="8636072" cy="6037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10460182" y="230187"/>
            <a:ext cx="1440353" cy="1595437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166254" y="4613564"/>
            <a:ext cx="1450037" cy="1903918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938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055" y="124691"/>
            <a:ext cx="9795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с элементами рисования «Космическое путешествие»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C:\Users\Админ\AppData\Local\Microsoft\Windows\Temporary Internet Files\Content.Word\IMG_20210325_1052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 bwMode="auto">
          <a:xfrm>
            <a:off x="471055" y="511542"/>
            <a:ext cx="3929784" cy="3036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\AppData\Local\Microsoft\Windows\Temporary Internet Files\Content.Word\IMG_20210325_1053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"/>
          <a:stretch/>
        </p:blipFill>
        <p:spPr bwMode="auto">
          <a:xfrm>
            <a:off x="5765513" y="492744"/>
            <a:ext cx="4223613" cy="28913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\AppData\Local\Microsoft\Windows\Temporary Internet Files\Content.Word\IMG_20210325_1053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4"/>
          <a:stretch/>
        </p:blipFill>
        <p:spPr bwMode="auto">
          <a:xfrm>
            <a:off x="7183009" y="3547994"/>
            <a:ext cx="4170792" cy="3143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Админ\AppData\Local\Microsoft\Windows\Temporary Internet Files\Content.Word\IMG_20210325_1052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6"/>
          <a:stretch/>
        </p:blipFill>
        <p:spPr bwMode="auto">
          <a:xfrm>
            <a:off x="1723770" y="3631398"/>
            <a:ext cx="3878060" cy="3143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68148" y="5032791"/>
            <a:ext cx="1387475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5795533" y="3662981"/>
            <a:ext cx="1387475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0633363" y="846796"/>
            <a:ext cx="1387475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73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AppData\Local\Microsoft\Windows\Temporary Internet Files\Content.Word\IMG_20210325_1056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"/>
          <a:stretch/>
        </p:blipFill>
        <p:spPr bwMode="auto">
          <a:xfrm>
            <a:off x="5770937" y="2055814"/>
            <a:ext cx="6269182" cy="44973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AppData\Local\Microsoft\Windows\Temporary Internet Files\Content.Word\IMG_20210325_1053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"/>
          <a:stretch/>
        </p:blipFill>
        <p:spPr bwMode="auto">
          <a:xfrm>
            <a:off x="151881" y="147038"/>
            <a:ext cx="5467175" cy="4355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636790" y="4792505"/>
            <a:ext cx="2189537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854796" y="157004"/>
            <a:ext cx="1842163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36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15.userapi.com/c858332/v858332615/1cd813/th5cWRaPf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9417" y="817418"/>
            <a:ext cx="824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ракеты, космической станции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Админ\AppData\Local\Microsoft\Windows\Temporary Internet Files\Content.Word\IMG_20210318_1606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"/>
          <a:stretch/>
        </p:blipFill>
        <p:spPr bwMode="auto">
          <a:xfrm>
            <a:off x="2024868" y="1414020"/>
            <a:ext cx="4126549" cy="4762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b="5214"/>
          <a:stretch/>
        </p:blipFill>
        <p:spPr bwMode="auto">
          <a:xfrm>
            <a:off x="6326703" y="1414019"/>
            <a:ext cx="3703988" cy="476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152033" y="2377702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215003" y="750835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2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5.userapi.com/c858332/v858332615/1cd813/th5cWRaPf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b="5503"/>
          <a:stretch/>
        </p:blipFill>
        <p:spPr bwMode="auto">
          <a:xfrm>
            <a:off x="1829461" y="650183"/>
            <a:ext cx="4152237" cy="4777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b="5219"/>
          <a:stretch/>
        </p:blipFill>
        <p:spPr bwMode="auto">
          <a:xfrm>
            <a:off x="6095999" y="650183"/>
            <a:ext cx="4153074" cy="4777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5476008" y="39191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5533158" y="4655895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09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5.userapi.com/c858332/v858332615/1cd813/th5cWRaPf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Админ\Desktop\фотки с вацапа 21 г\фото космонавтики и разное\IMG_20210330_0918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1"/>
          <a:stretch/>
        </p:blipFill>
        <p:spPr bwMode="auto">
          <a:xfrm>
            <a:off x="2840181" y="734291"/>
            <a:ext cx="7093528" cy="4738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714499" y="290594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370868" y="365125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679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1381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Desktop\фотки с вацапа 21 г\фото космонавтики и разное\IMG_20210407_1204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" b="5309"/>
          <a:stretch/>
        </p:blipFill>
        <p:spPr bwMode="auto">
          <a:xfrm>
            <a:off x="15240" y="0"/>
            <a:ext cx="3718560" cy="4937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Desktop\фотки с вацапа 21 г\фото космонавтики и разное\IMG_20210407_1203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b="4887"/>
          <a:stretch/>
        </p:blipFill>
        <p:spPr bwMode="auto">
          <a:xfrm>
            <a:off x="8153400" y="1825625"/>
            <a:ext cx="3931920" cy="4947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Desktop\фотки с вацапа 21 г\фото космонавтики и разное\IMG_20210407_1205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5162"/>
          <a:stretch/>
        </p:blipFill>
        <p:spPr bwMode="auto">
          <a:xfrm>
            <a:off x="3733800" y="740249"/>
            <a:ext cx="4419600" cy="5349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7454438" y="65341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3095798" y="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1020598" y="145747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9885130" y="85855"/>
            <a:ext cx="1792606" cy="1659018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654158" y="4951573"/>
            <a:ext cx="1906161" cy="176752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83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73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488" y="1"/>
            <a:ext cx="11087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из счетных палочек ракеты, звездочки, самолета, солнышко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C:\Users\Админ\AppData\Local\Microsoft\Windows\Temporary Internet Files\Content.Word\IMG_20210330_0830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5"/>
          <a:stretch/>
        </p:blipFill>
        <p:spPr bwMode="auto">
          <a:xfrm>
            <a:off x="204787" y="421165"/>
            <a:ext cx="4019549" cy="5593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AppData\Local\Microsoft\Windows\Temporary Internet Files\Content.Word\IMG_20210330_0830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"/>
          <a:stretch/>
        </p:blipFill>
        <p:spPr bwMode="auto">
          <a:xfrm>
            <a:off x="4209808" y="421165"/>
            <a:ext cx="3819767" cy="5593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\AppData\Local\Microsoft\Windows\Temporary Internet Files\Content.Word\IMG_20210330_0827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2"/>
          <a:stretch/>
        </p:blipFill>
        <p:spPr bwMode="auto">
          <a:xfrm>
            <a:off x="8029574" y="421166"/>
            <a:ext cx="3690937" cy="5593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3646967" y="5379708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0974315" y="543556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7466732" y="543556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0" y="5578535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72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AppData\Local\Microsoft\Windows\Temporary Internet Files\Content.Word\IMG_20210330_0827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"/>
          <a:stretch/>
        </p:blipFill>
        <p:spPr bwMode="auto">
          <a:xfrm>
            <a:off x="79117" y="142876"/>
            <a:ext cx="3186113" cy="3729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AppData\Local\Microsoft\Windows\Temporary Internet Files\Content.Word\IMG_20210330_0826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5"/>
          <a:stretch/>
        </p:blipFill>
        <p:spPr bwMode="auto">
          <a:xfrm>
            <a:off x="6245482" y="142876"/>
            <a:ext cx="2859544" cy="3729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AppData\Local\Microsoft\Windows\Temporary Internet Files\Content.Word\IMG_20210330_0836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"/>
          <a:stretch/>
        </p:blipFill>
        <p:spPr bwMode="auto">
          <a:xfrm>
            <a:off x="3281024" y="3136106"/>
            <a:ext cx="2964458" cy="3681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\AppData\Local\Microsoft\Windows\Temporary Internet Files\Content.Word\IMG_20210330_08323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5"/>
          <a:stretch/>
        </p:blipFill>
        <p:spPr bwMode="auto">
          <a:xfrm>
            <a:off x="9105026" y="3136106"/>
            <a:ext cx="2964458" cy="3623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9638871" y="365125"/>
            <a:ext cx="2190750" cy="239776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576798" y="4119722"/>
            <a:ext cx="2190750" cy="239776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3689435" y="286226"/>
            <a:ext cx="2190750" cy="239776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://i.mycdn.me/videoPreview?id=236050646493&amp;type=47&amp;idx=30&amp;tkn=Bo_fiBoC2Qhf6ZDtYBpkDiMvlCI&amp;i=1&amp;fn=external_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6514874" y="4119722"/>
            <a:ext cx="2190750" cy="239776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41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0" descr="https://i.ytimg.com/vi/3LdAKJq4ztQ/maxresdefault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166255"/>
            <a:ext cx="11049000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материала по теме «Космос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Админ\Desktop\фотки с вацапа 21 г\фото космонавтики и разное\IMG-20210408-WA001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42" y="1027906"/>
            <a:ext cx="10084858" cy="5442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901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ytimg.com/vi/3LdAKJq4ztQ/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8200" y="1144588"/>
            <a:ext cx="98488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 Познакомить детей с российским праздником - День космонавтики, с космосом, с первым </a:t>
            </a: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космонавтом 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Ю. А. Гагариным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403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0" descr="https://i.ytimg.com/vi/3LdAKJq4ztQ/maxresdefault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Desktop\фотки с вацапа 21 г\фото космонавтики и разное\IMG-20210408-WA00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8036"/>
            <a:ext cx="10515600" cy="6012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903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0" descr="https://i.ytimg.com/vi/3LdAKJq4ztQ/maxresdefault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Desktop\фотки с вацапа 21 г\фото космонавтики и разное\IMG-20210408-WA0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3"/>
            <a:ext cx="6636328" cy="346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фотки с вацапа 21 г\фото космонавтики и разное\IMG-20210408-WA002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27" y="3422073"/>
            <a:ext cx="6774873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1893445/176c7719-48df-486f-b580-83e930071000/s1200?webp=fals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45183" r="66110" b="35637"/>
          <a:stretch/>
        </p:blipFill>
        <p:spPr bwMode="auto">
          <a:xfrm>
            <a:off x="8021782" y="409143"/>
            <a:ext cx="2784764" cy="2632363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avatars.mds.yandex.net/get-pdb/1893445/176c7719-48df-486f-b580-83e930071000/s1200?webp=fals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5" t="22008" r="32006" b="43178"/>
          <a:stretch/>
        </p:blipFill>
        <p:spPr bwMode="auto">
          <a:xfrm>
            <a:off x="1280564" y="3557010"/>
            <a:ext cx="3242945" cy="2863215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133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10" descr="https://i.ytimg.com/vi/3LdAKJq4ztQ/maxresdefault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Desktop\фотки с вацапа 21 г\фото космонавтики и разное\IMG-20210408-WA00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4" y="60325"/>
            <a:ext cx="6225598" cy="336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фотки с вацапа 21 г\фото космонавтики и разное\IMG-20210408-WA00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5" y="3422073"/>
            <a:ext cx="6447271" cy="326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avatars.mds.yandex.net/get-pdb/1893445/176c7719-48df-486f-b580-83e930071000/s1200?webp=fals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45183" r="66110" b="35637"/>
          <a:stretch/>
        </p:blipFill>
        <p:spPr bwMode="auto">
          <a:xfrm>
            <a:off x="1704109" y="3726873"/>
            <a:ext cx="2784764" cy="2632363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avatars.mds.yandex.net/get-pdb/1893445/176c7719-48df-486f-b580-83e930071000/s1200?webp=fals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5" t="22008" r="32006" b="43178"/>
          <a:stretch/>
        </p:blipFill>
        <p:spPr bwMode="auto">
          <a:xfrm>
            <a:off x="7612582" y="211744"/>
            <a:ext cx="3242945" cy="2863215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75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91" y="1825625"/>
            <a:ext cx="9424217" cy="4351338"/>
          </a:xfrm>
        </p:spPr>
      </p:pic>
      <p:pic>
        <p:nvPicPr>
          <p:cNvPr id="4" name="Объект 10" descr="https://i.ytimg.com/vi/3LdAKJq4ztQ/maxresdefault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дмин\Desktop\фотки с вацапа 21 г\фото космонавтики и разное\IMG-20210408-WA003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8" y="1025236"/>
            <a:ext cx="7744690" cy="480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296831" y="273926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042687" y="537835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093777" y="616340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112692" y="5120468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349087" y="46966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073295" y="273925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33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10" descr="https://i.ytimg.com/vi/3LdAKJq4ztQ/maxresdefault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4" y="484909"/>
            <a:ext cx="11612499" cy="6234546"/>
          </a:xfrm>
        </p:spPr>
      </p:pic>
    </p:spTree>
    <p:extLst>
      <p:ext uri="{BB962C8B-B14F-4D97-AF65-F5344CB8AC3E}">
        <p14:creationId xmlns:p14="http://schemas.microsoft.com/office/powerpoint/2010/main" val="348805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5.userapi.com/c858332/v858332615/1cd813/th5cWRaPf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0175" y="700088"/>
            <a:ext cx="9572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«Праздник 12 апреля- День космонавтики</a:t>
            </a:r>
            <a:r>
              <a:rPr lang="ru-RU" b="1" dirty="0"/>
              <a:t>»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 descr="C:\Users\Админ\AppData\Local\Microsoft\Windows\Temporary Internet Files\Content.Word\IMG_20210402_0810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8" b="37465"/>
          <a:stretch/>
        </p:blipFill>
        <p:spPr bwMode="auto">
          <a:xfrm>
            <a:off x="1400174" y="1690688"/>
            <a:ext cx="9572625" cy="3109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1019173" y="1229909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7641646" y="4803587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01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5.userapi.com/c858332/v858332615/1cd813/th5cWRaPf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3176" y="61793"/>
            <a:ext cx="57435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«Космос»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C:\Users\Админ\AppData\Local\Microsoft\Windows\Temporary Internet Files\Content.Word\IMG_20210402_0810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/>
        </p:blipFill>
        <p:spPr bwMode="auto">
          <a:xfrm>
            <a:off x="2828289" y="725563"/>
            <a:ext cx="6972935" cy="4860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305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6473" y="1"/>
            <a:ext cx="3560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детей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45287" y="4708871"/>
            <a:ext cx="2112298" cy="1965411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2341418" y="613062"/>
            <a:ext cx="8326582" cy="58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59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AppData\Local\Microsoft\Windows\Temporary Internet Files\Content.Word\IMG_20210405_1436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0"/>
          <a:stretch/>
        </p:blipFill>
        <p:spPr bwMode="auto">
          <a:xfrm>
            <a:off x="0" y="0"/>
            <a:ext cx="4876800" cy="360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AppData\Local\Microsoft\Windows\Temporary Internet Files\Content.Word\IMG_20210405_1437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 bwMode="auto">
          <a:xfrm>
            <a:off x="7977201" y="365125"/>
            <a:ext cx="3659881" cy="4156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AppData\Local\Microsoft\Windows\Temporary Internet Files\Content.Word\IMG_20210405_1437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2608118" y="3658552"/>
            <a:ext cx="5163473" cy="3145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i.mycdn.me/videoPreview?id=236050646493&amp;type=47&amp;idx=30&amp;tkn=Bo_fiBoC2Qhf6ZDtYBpkDiMvlCI&amp;i=1&amp;fn=external_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5131838" y="559277"/>
            <a:ext cx="2190750" cy="239776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9113403" y="4886483"/>
            <a:ext cx="1387475" cy="174180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292114" y="4682835"/>
            <a:ext cx="2032722" cy="1784699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33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AppData\Local\Microsoft\Windows\Temporary Internet Files\Content.Word\IMG_20210402_0853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159644" y="1027905"/>
            <a:ext cx="3761192" cy="5149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Desktop\фотки с вацапа 21 г\фото космонавтики и разное\IMG-20210404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80" y="1027905"/>
            <a:ext cx="3636445" cy="514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Desktop\фотки с вацапа 21 г\фото космонавтики и разное\IMG-20210404-WA0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68" y="1027906"/>
            <a:ext cx="3636875" cy="514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6875508" y="5136136"/>
            <a:ext cx="1773236" cy="1703606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2618985" y="-2"/>
            <a:ext cx="2140051" cy="1825627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421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i.ytimg.com/vi/3LdAKJq4ztQ/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87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7165" y="1363068"/>
            <a:ext cx="102614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знания детям о российском празднике - День космонавтики, о космосе, о первом космонавте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Ю.А.Гагарине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интерес к рассматриванию иллюстраций о космосе. Обучать активности, коллективизму.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Активировать слуховые и зрительные анализаторы, развивать у детей речь, воображение и мышление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умения взаимодействовать друг с другом, побуждать детей к совместной деятельности .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любознательность. Развивать чувство гордости к своей стране, умение слушать взрослых .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Активизировать словарь: планета ,космос, созвездие, ракета, скафандр, луна, вселенная, космонавт</a:t>
            </a:r>
          </a:p>
        </p:txBody>
      </p:sp>
    </p:spTree>
    <p:extLst>
      <p:ext uri="{BB962C8B-B14F-4D97-AF65-F5344CB8AC3E}">
        <p14:creationId xmlns:p14="http://schemas.microsoft.com/office/powerpoint/2010/main" val="53210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3"/>
          <a:stretch/>
        </p:blipFill>
        <p:spPr>
          <a:xfrm>
            <a:off x="1375204" y="365125"/>
            <a:ext cx="4852071" cy="6174220"/>
          </a:xfrm>
        </p:spPr>
      </p:pic>
      <p:pic>
        <p:nvPicPr>
          <p:cNvPr id="10" name="Рисунок 9" descr="http://i.mycdn.me/videoPreview?id=236050646493&amp;type=47&amp;idx=30&amp;tkn=Bo_fiBoC2Qhf6ZDtYBpkDiMvlCI&amp;i=1&amp;fn=external_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36036" r="38598" b="1736"/>
          <a:stretch/>
        </p:blipFill>
        <p:spPr bwMode="auto">
          <a:xfrm>
            <a:off x="6764279" y="887124"/>
            <a:ext cx="4589521" cy="5111894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920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52400"/>
            <a:ext cx="11776364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деятельность родителей и детей на тему: «Этот удивительный космос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Админ\AppData\Local\Microsoft\Windows\Temporary Internet Files\Content.Word\IMG_20210402_1637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7"/>
          <a:stretch/>
        </p:blipFill>
        <p:spPr bwMode="auto">
          <a:xfrm>
            <a:off x="1981200" y="636250"/>
            <a:ext cx="8589818" cy="6110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ytimg.com/vi/l6xPS0CEBUc/maxresdefault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273627" y="4119909"/>
            <a:ext cx="2244435" cy="2397573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08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64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Desktop\фотки с вацапа 21 г\фото космонавтики и разное\IMG-20210403-WA0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10" y="-1"/>
            <a:ext cx="2770910" cy="346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дмин\Desktop\фотки с вацапа 21 г\фото космонавтики и разное\IMG-20210403-WA0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22" y="119337"/>
            <a:ext cx="2291195" cy="334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дмин\Desktop\фотки с вацапа 21 г\фото космонавтики и разное\IMG-20210403-WA00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148"/>
            <a:ext cx="2351808" cy="339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дмин\Desktop\фотки с вацапа 21 г\фото космонавтики и разное\IMG-20210403-WA00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66" y="119337"/>
            <a:ext cx="2063116" cy="338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дмин\Desktop\фотки с вацапа 21 г\фото космонавтики и разное\IMG-20210403-WA00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0" y="3500213"/>
            <a:ext cx="2136542" cy="335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дмин\Desktop\фотки с вацапа 21 г\фото космонавтики и разное\IMG-20210403-WA002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04" y="130016"/>
            <a:ext cx="2238318" cy="337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\Desktop\фотки с вацапа 21 г\фото космонавтики и разное\IMG-20210403-WA001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95" y="130016"/>
            <a:ext cx="1807096" cy="337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Админ\Desktop\фотки с вацапа 21 г\фото космонавтики и разное\IMG-20210403-WA002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37" y="3500214"/>
            <a:ext cx="5473327" cy="335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i.ytimg.com/vi/l6xPS0CEBUc/maxresdefault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4651945" y="3365276"/>
            <a:ext cx="1349217" cy="1471057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816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93964" y="-2428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93964" y="9177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 descr="C:\Users\Админ\Desktop\фотки с вацапа 21 г\фото космонавтики и разное\IMG-20210405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82" y="1219200"/>
            <a:ext cx="3837709" cy="49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Админ\Desktop\фотки с вацапа 21 г\фото космонавтики и разное\IMG-20210405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9200"/>
            <a:ext cx="3823855" cy="49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Админ\Desktop\фотки с вацапа 21 г\фото космонавтики и разное\IMG-20210405-WA00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1" y="1219200"/>
            <a:ext cx="3605645" cy="49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3221182" y="614045"/>
            <a:ext cx="1244657" cy="1319530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s://i.ytimg.com/vi/l6xPS0CEBUc/maxresdefault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73434" r="36745" b="1479"/>
          <a:stretch/>
        </p:blipFill>
        <p:spPr bwMode="auto">
          <a:xfrm>
            <a:off x="7402309" y="5357336"/>
            <a:ext cx="1332981" cy="1319530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45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0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406" y="2396836"/>
            <a:ext cx="9418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Спасибо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-kopilka.ru/images/2(145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57262" y="1825625"/>
            <a:ext cx="87686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необъятных просторах космоса 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вращается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наша Земля.</a:t>
            </a:r>
          </a:p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Она – одна из планет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Солнечной системы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Солнечная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система – это объединение планет и их спутников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 вращающихся 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вокруг звезды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</a:t>
            </a:r>
          </a:p>
          <a:p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              Солнца</a:t>
            </a: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89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-kopilka.ru/images/7(103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42109" y="1000125"/>
            <a:ext cx="9033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находится 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постоянном движении: 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вращается вокруг своей оси 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Солнца.</a:t>
            </a:r>
          </a:p>
        </p:txBody>
      </p:sp>
    </p:spTree>
    <p:extLst>
      <p:ext uri="{BB962C8B-B14F-4D97-AF65-F5344CB8AC3E}">
        <p14:creationId xmlns:p14="http://schemas.microsoft.com/office/powerpoint/2010/main" val="4248145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-kopilka.ru/images/10(70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46909" y="1825624"/>
            <a:ext cx="9240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Созвездие – это узор из звезд , создающих какую-либо фигуру</a:t>
            </a:r>
          </a:p>
        </p:txBody>
      </p:sp>
    </p:spTree>
    <p:extLst>
      <p:ext uri="{BB962C8B-B14F-4D97-AF65-F5344CB8AC3E}">
        <p14:creationId xmlns:p14="http://schemas.microsoft.com/office/powerpoint/2010/main" val="16665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tatic8.depositphotos.com/1003603/872/i/950/depositphotos_8721929-stock-photo-bright-glitters-on-a-so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ped-kopilka.ru/images/11(59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0" y="1027906"/>
            <a:ext cx="4369782" cy="5636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973781" y="365125"/>
            <a:ext cx="70519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человеком, покорившим космос, был советский космонавт Юрий Алексеевич Гагарин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7" name="Рисунок 6" descr="http://ped-kopilka.ru/images/14(39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1851585"/>
            <a:ext cx="6123709" cy="500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91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7927" y="96983"/>
            <a:ext cx="10806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космосу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пробуждается у детей через творчество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0474" y="563299"/>
            <a:ext cx="7301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на тему: «Космос - это здорово!»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Админ\AppData\Local\Microsoft\Windows\Temporary Internet Files\Content.Word\IMG_20210323_1033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 bwMode="auto">
          <a:xfrm>
            <a:off x="207819" y="1024964"/>
            <a:ext cx="5978235" cy="4863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Админ\AppData\Local\Microsoft\Windows\Temporary Internet Files\Content.Word\IMG_20210323_1033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"/>
          <a:stretch/>
        </p:blipFill>
        <p:spPr bwMode="auto">
          <a:xfrm>
            <a:off x="6186054" y="1825625"/>
            <a:ext cx="5908964" cy="4866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3443718" y="5783652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t="41786" r="36745" b="25116"/>
          <a:stretch/>
        </p:blipFill>
        <p:spPr bwMode="auto">
          <a:xfrm>
            <a:off x="8226136" y="655985"/>
            <a:ext cx="1125682" cy="105649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60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ytimg.com/vi/LRhZ5UAhTg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Админ\AppData\Local\Microsoft\Windows\Temporary Internet Files\Content.Word\IMG_20210323_1033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 bwMode="auto">
          <a:xfrm>
            <a:off x="7148945" y="80900"/>
            <a:ext cx="4623955" cy="3838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Админ\AppData\Local\Microsoft\Windows\Temporary Internet Files\Content.Word\IMG_20210323_1033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0"/>
          <a:stretch/>
        </p:blipFill>
        <p:spPr bwMode="auto">
          <a:xfrm>
            <a:off x="138546" y="145011"/>
            <a:ext cx="4752109" cy="3774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AppData\Local\Microsoft\Windows\Temporary Internet Files\Content.Word\IMG_20210323_1048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/>
        </p:blipFill>
        <p:spPr bwMode="auto">
          <a:xfrm>
            <a:off x="2985656" y="3919279"/>
            <a:ext cx="4634346" cy="2859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i.mycdn.me/videoPreview?id=236050646493&amp;type=47&amp;idx=30&amp;tkn=Bo_fiBoC2Qhf6ZDtYBpkDiMvlCI&amp;i=1&amp;fn=external_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32247" r="71863"/>
          <a:stretch/>
        </p:blipFill>
        <p:spPr bwMode="auto">
          <a:xfrm>
            <a:off x="5212080" y="942109"/>
            <a:ext cx="1687484" cy="2611205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19827" r="62423" b="47892"/>
          <a:stretch/>
        </p:blipFill>
        <p:spPr bwMode="auto">
          <a:xfrm>
            <a:off x="9099753" y="4424010"/>
            <a:ext cx="2053156" cy="1970965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.ytimg.com/vi/l6xPS0CEBUc/maxresdefault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19827" r="62423" b="47892"/>
          <a:stretch/>
        </p:blipFill>
        <p:spPr bwMode="auto">
          <a:xfrm>
            <a:off x="374854" y="4507086"/>
            <a:ext cx="1772602" cy="1804814"/>
          </a:xfrm>
          <a:prstGeom prst="star5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017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273</TotalTime>
  <Words>188</Words>
  <Application>Microsoft Office PowerPoint</Application>
  <PresentationFormat>Широкоэкранный</PresentationFormat>
  <Paragraphs>34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28</cp:revision>
  <dcterms:created xsi:type="dcterms:W3CDTF">2021-04-05T14:32:53Z</dcterms:created>
  <dcterms:modified xsi:type="dcterms:W3CDTF">2021-04-10T05:53:16Z</dcterms:modified>
</cp:coreProperties>
</file>