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FDDFE-1427-43F5-B8DC-A4C431602FD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6BA5-1D02-4370-A00F-17A0B8C6C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Лекарственные растения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_FW7_RFxO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2101056"/>
            <a:ext cx="4781550" cy="35242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Шиповник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4adb96155d5270107b9dbc79e59a--kartiny-i-panno-akvarel-osennij-shipov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600200"/>
            <a:ext cx="3768938" cy="502525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Душица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9144f3053f79fbc8a22b0b9ee966f01a.jp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253" y="1600200"/>
            <a:ext cx="6927494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Ромашка</a:t>
            </a:r>
            <a:endParaRPr lang="ru-RU" dirty="0"/>
          </a:p>
        </p:txBody>
      </p:sp>
      <p:pic>
        <p:nvPicPr>
          <p:cNvPr id="4" name="Содержимое 3" descr="EZeoUQHWoAEDqk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492" y="1600200"/>
            <a:ext cx="5855016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Подорожник</a:t>
            </a:r>
            <a:endParaRPr lang="ru-RU" dirty="0"/>
          </a:p>
        </p:txBody>
      </p:sp>
      <p:pic>
        <p:nvPicPr>
          <p:cNvPr id="4" name="Содержимое 3" descr="podorozhnikvirashivanievsaduposadkaiuxod_DECB0B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Зверобой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464" y="1600200"/>
            <a:ext cx="6707071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Полынь</a:t>
            </a:r>
            <a:endParaRPr lang="ru-RU" dirty="0"/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805" y="1600200"/>
            <a:ext cx="6766390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Крапива</a:t>
            </a:r>
            <a:endParaRPr lang="ru-RU" dirty="0"/>
          </a:p>
        </p:txBody>
      </p:sp>
      <p:pic>
        <p:nvPicPr>
          <p:cNvPr id="4" name="Содержимое 3" descr="vse-o-repejnom-masle-dlya-borody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298" y="1600200"/>
            <a:ext cx="6337404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5001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Лекарственные растения</vt:lpstr>
      <vt:lpstr>Шиповник</vt:lpstr>
      <vt:lpstr>Душица</vt:lpstr>
      <vt:lpstr>Ромашка</vt:lpstr>
      <vt:lpstr>Подорожник</vt:lpstr>
      <vt:lpstr>Зверобой</vt:lpstr>
      <vt:lpstr>Полынь</vt:lpstr>
      <vt:lpstr>Крапива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admin</dc:creator>
  <cp:lastModifiedBy>admin</cp:lastModifiedBy>
  <cp:revision>3</cp:revision>
  <dcterms:created xsi:type="dcterms:W3CDTF">2021-02-27T14:41:57Z</dcterms:created>
  <dcterms:modified xsi:type="dcterms:W3CDTF">2021-02-27T15:01:59Z</dcterms:modified>
</cp:coreProperties>
</file>