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6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3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7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4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9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3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5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615BC80-9DA0-4729-B494-A85FD17C513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0C4CA11-D4D0-44C3-9C1C-98E2BA62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Микены и троя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1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Афродита</a:t>
            </a:r>
            <a:r>
              <a:rPr lang="ru-RU" sz="6600" dirty="0" smtClean="0"/>
              <a:t>-богиня </a:t>
            </a:r>
            <a:r>
              <a:rPr lang="ru-RU" sz="6600" dirty="0"/>
              <a:t>красоты и любви</a:t>
            </a:r>
          </a:p>
        </p:txBody>
      </p:sp>
    </p:spTree>
    <p:extLst>
      <p:ext uri="{BB962C8B-B14F-4D97-AF65-F5344CB8AC3E}">
        <p14:creationId xmlns:p14="http://schemas.microsoft.com/office/powerpoint/2010/main" val="276595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madawoman.ru/wp-content/uploads/2020/03/s-03402e22c5f51a0aa4cb1d71b5d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-404153"/>
            <a:ext cx="8960798" cy="91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8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003406" cy="1609344"/>
          </a:xfrm>
        </p:spPr>
        <p:txBody>
          <a:bodyPr/>
          <a:lstStyle/>
          <a:p>
            <a:pPr algn="ctr"/>
            <a:r>
              <a:rPr lang="ru-RU" b="1" dirty="0" smtClean="0"/>
              <a:t>Елена троянская</a:t>
            </a:r>
            <a:endParaRPr lang="ru-RU" b="1" dirty="0"/>
          </a:p>
        </p:txBody>
      </p:sp>
      <p:pic>
        <p:nvPicPr>
          <p:cNvPr id="5122" name="Picture 2" descr="http://ru-sled.ru/wp-content/uploads/2018/01/0-Elena-Troyanska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78" y="255690"/>
            <a:ext cx="4931844" cy="618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6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d.intolimp.org/html/2017/03/13/i_58c6a90492dca/phpHhrAJ0_Miheeva--S-N_-Tehnicheskoe-zadanie_5-klass_MBOU-Mayakovskaya-SSH_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5442"/>
            <a:ext cx="12187451" cy="129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743199" y="4176215"/>
            <a:ext cx="1665027" cy="8461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0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577" y="-129517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Львиные ворота (Микены)</a:t>
            </a:r>
            <a:endParaRPr lang="ru-RU" dirty="0"/>
          </a:p>
        </p:txBody>
      </p:sp>
      <p:pic>
        <p:nvPicPr>
          <p:cNvPr id="2050" name="Picture 2" descr="https://avatars.mds.yandex.net/get-zen_doc/195350/pub_5b277661bad70500a927a4f9_5b277673b5b89100a8baf423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1029996"/>
            <a:ext cx="11191164" cy="709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0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dda/0007d609-ec8fa4c5/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093"/>
            <a:ext cx="11559654" cy="866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8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Глиняные таблички</a:t>
            </a:r>
            <a:endParaRPr lang="ru-RU" dirty="0"/>
          </a:p>
        </p:txBody>
      </p:sp>
      <p:pic>
        <p:nvPicPr>
          <p:cNvPr id="3074" name="Picture 2" descr="https://test.skif.donstu.ru/pluginfile.php/57125/course/overviewfiles/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65" y="1703147"/>
            <a:ext cx="6173409" cy="4389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c.pics.livejournal.com/holmogor/72308/562077/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5"/>
          <a:stretch/>
        </p:blipFill>
        <p:spPr bwMode="auto">
          <a:xfrm>
            <a:off x="627797" y="1703148"/>
            <a:ext cx="4981433" cy="4389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6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Троянская война</a:t>
            </a:r>
            <a:r>
              <a:rPr lang="ru-RU" sz="8800" dirty="0" smtClean="0"/>
              <a:t>-</a:t>
            </a:r>
            <a:r>
              <a:rPr lang="ru-RU" sz="8800" dirty="0" err="1" smtClean="0"/>
              <a:t>ок</a:t>
            </a:r>
            <a:r>
              <a:rPr lang="ru-RU" sz="8800" dirty="0" smtClean="0"/>
              <a:t>. 1200 г. до н.э.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2378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2.infourok.ru/uploads/ex/05c0/00028a47-1ab8f35a/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73"/>
            <a:ext cx="9414190" cy="70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pinimg.com/736x/65/39/28/6539285906e95a080b1ff9fcec4959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15" y="988604"/>
            <a:ext cx="3015251" cy="58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62816" y="484632"/>
            <a:ext cx="1842447" cy="25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Гера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1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Гера</a:t>
            </a:r>
            <a:r>
              <a:rPr lang="ru-RU" sz="7200" dirty="0" smtClean="0"/>
              <a:t>-</a:t>
            </a:r>
            <a:r>
              <a:rPr lang="ru-RU" sz="7200" dirty="0"/>
              <a:t>покровительница </a:t>
            </a:r>
            <a:r>
              <a:rPr lang="ru-RU" sz="7200" dirty="0" smtClean="0"/>
              <a:t>брака.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344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Афина</a:t>
            </a:r>
            <a:r>
              <a:rPr lang="ru-RU" sz="6600" dirty="0" smtClean="0"/>
              <a:t>-</a:t>
            </a:r>
            <a:r>
              <a:rPr lang="ru-RU" sz="6600" dirty="0"/>
              <a:t>богиня мудрости, военной стратегии и тактики</a:t>
            </a:r>
          </a:p>
        </p:txBody>
      </p:sp>
    </p:spTree>
    <p:extLst>
      <p:ext uri="{BB962C8B-B14F-4D97-AF65-F5344CB8AC3E}">
        <p14:creationId xmlns:p14="http://schemas.microsoft.com/office/powerpoint/2010/main" val="274523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28</TotalTime>
  <Words>36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Cambria</vt:lpstr>
      <vt:lpstr>Rockwell</vt:lpstr>
      <vt:lpstr>Rockwell Condensed</vt:lpstr>
      <vt:lpstr>Wingdings</vt:lpstr>
      <vt:lpstr>Дерево</vt:lpstr>
      <vt:lpstr>Микены и троя</vt:lpstr>
      <vt:lpstr>Презентация PowerPoint</vt:lpstr>
      <vt:lpstr>Львиные ворота (Микены)</vt:lpstr>
      <vt:lpstr>Презентация PowerPoint</vt:lpstr>
      <vt:lpstr>Глиняные таблички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Елена троянская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Микены и троя</dc:title>
  <dc:creator>Вика</dc:creator>
  <cp:lastModifiedBy>Вика</cp:lastModifiedBy>
  <cp:revision>4</cp:revision>
  <dcterms:created xsi:type="dcterms:W3CDTF">2021-01-09T14:33:45Z</dcterms:created>
  <dcterms:modified xsi:type="dcterms:W3CDTF">2021-01-13T14:05:22Z</dcterms:modified>
</cp:coreProperties>
</file>