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7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0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09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1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31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2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7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3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03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6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8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21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9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0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74A17F4-C0C8-4EFB-8979-AE000ED9A5B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7030038-AAB4-4E8D-8800-2A9F01AC5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6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6547" y="2009249"/>
            <a:ext cx="93193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Муниципальное бюджетное учреждение дополнительного образования </a:t>
            </a:r>
            <a:r>
              <a:rPr lang="ru-RU" sz="28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г.Казани</a:t>
            </a: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«Детская музыкальная школа № 2»</a:t>
            </a:r>
            <a:b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Проект </a:t>
            </a: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подготовил</a:t>
            </a:r>
            <a:r>
              <a:rPr lang="ru-RU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преподаватель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Калинкина </a:t>
            </a: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Регина </a:t>
            </a:r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Маратовна</a:t>
            </a:r>
            <a:endParaRPr lang="ru-RU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60" end="20237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126" y="493647"/>
            <a:ext cx="9909410" cy="5574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9502" y="5993394"/>
            <a:ext cx="1002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Р.Яхин</a:t>
            </a:r>
            <a:r>
              <a:rPr lang="ru-RU" dirty="0" smtClean="0">
                <a:solidFill>
                  <a:schemeClr val="bg1"/>
                </a:solidFill>
              </a:rPr>
              <a:t>. Концерт для фортепиано с оркестром. За роялем автор, дирижер </a:t>
            </a:r>
            <a:r>
              <a:rPr lang="ru-RU" dirty="0" err="1" smtClean="0">
                <a:solidFill>
                  <a:schemeClr val="bg1"/>
                </a:solidFill>
              </a:rPr>
              <a:t>Н.Рахлин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8" y="614251"/>
            <a:ext cx="10986562" cy="53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88" y="676050"/>
            <a:ext cx="9466558" cy="569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51" y="4410425"/>
            <a:ext cx="3227024" cy="17113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39" y="2412975"/>
            <a:ext cx="1447453" cy="21711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1" y="2488969"/>
            <a:ext cx="3609060" cy="18947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3" y="4519009"/>
            <a:ext cx="3221256" cy="16831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33" y="2656358"/>
            <a:ext cx="2677800" cy="13991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63" y="2353083"/>
            <a:ext cx="3221989" cy="16834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43" y="4383725"/>
            <a:ext cx="3326318" cy="17380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05" y="566908"/>
            <a:ext cx="3418516" cy="17861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0" y="566595"/>
            <a:ext cx="3279559" cy="18459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20" y="566595"/>
            <a:ext cx="3567879" cy="159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59" y="2462543"/>
            <a:ext cx="2366768" cy="3345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20" y="629778"/>
            <a:ext cx="2326359" cy="3265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78" y="2950194"/>
            <a:ext cx="2547444" cy="2979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" y="720162"/>
            <a:ext cx="2264606" cy="31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9" y="491691"/>
            <a:ext cx="4072935" cy="5831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07" y="950494"/>
            <a:ext cx="5905241" cy="39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04" y="584793"/>
            <a:ext cx="2104185" cy="2972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9" y="3617704"/>
            <a:ext cx="3923238" cy="2615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25" y="584793"/>
            <a:ext cx="2137365" cy="2849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73" y="3617704"/>
            <a:ext cx="3923238" cy="26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ан Тамерлан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500" end="14995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847" y="537548"/>
            <a:ext cx="7532484" cy="56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" b="34720"/>
          <a:stretch/>
        </p:blipFill>
        <p:spPr>
          <a:xfrm>
            <a:off x="56366" y="0"/>
            <a:ext cx="12135633" cy="49455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583" y="517034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Государственный симфонический оркестр </a:t>
            </a:r>
            <a:b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Татарстан в лицах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4" b="48239"/>
          <a:stretch/>
        </p:blipFill>
        <p:spPr>
          <a:xfrm>
            <a:off x="0" y="0"/>
            <a:ext cx="1954799" cy="12563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5" name="Группа 4" title="Бумажная фоторамка">
            <a:extLst>
              <a:ext uri="{FF2B5EF4-FFF2-40B4-BE49-F238E27FC236}">
                <a16:creationId xmlns="" xmlns:a16="http://schemas.microsoft.com/office/drawing/2014/main" id="{80AD151C-9F8B-457A-B87A-CA2E5927E2C9}"/>
              </a:ext>
            </a:extLst>
          </p:cNvPr>
          <p:cNvGrpSpPr/>
          <p:nvPr/>
        </p:nvGrpSpPr>
        <p:grpSpPr>
          <a:xfrm rot="20813289">
            <a:off x="3644816" y="651442"/>
            <a:ext cx="3044339" cy="3253349"/>
            <a:chOff x="8372395" y="-1103087"/>
            <a:chExt cx="2969520" cy="3760355"/>
          </a:xfrm>
        </p:grpSpPr>
        <p:sp>
          <p:nvSpPr>
            <p:cNvPr id="6" name="Параллелограмм 21">
              <a:extLst>
                <a:ext uri="{FF2B5EF4-FFF2-40B4-BE49-F238E27FC236}">
                  <a16:creationId xmlns=""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7" name="Прямоугольник: скругленные углы 22" descr="Фоторамка">
              <a:extLst>
                <a:ext uri="{FF2B5EF4-FFF2-40B4-BE49-F238E27FC236}">
                  <a16:creationId xmlns=""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8" name="Группа 7" title="Бумажная фоторамка">
            <a:extLst>
              <a:ext uri="{FF2B5EF4-FFF2-40B4-BE49-F238E27FC236}">
                <a16:creationId xmlns="" xmlns:a16="http://schemas.microsoft.com/office/drawing/2014/main" id="{80AD151C-9F8B-457A-B87A-CA2E5927E2C9}"/>
              </a:ext>
            </a:extLst>
          </p:cNvPr>
          <p:cNvGrpSpPr/>
          <p:nvPr/>
        </p:nvGrpSpPr>
        <p:grpSpPr>
          <a:xfrm>
            <a:off x="6429010" y="290022"/>
            <a:ext cx="2779137" cy="3129361"/>
            <a:chOff x="8372395" y="-1103087"/>
            <a:chExt cx="2969520" cy="3760355"/>
          </a:xfrm>
        </p:grpSpPr>
        <p:sp>
          <p:nvSpPr>
            <p:cNvPr id="9" name="Параллелограмм 21">
              <a:extLst>
                <a:ext uri="{FF2B5EF4-FFF2-40B4-BE49-F238E27FC236}">
                  <a16:creationId xmlns=""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0" name="Прямоугольник: скругленные углы 22" descr="Фоторамка">
              <a:extLst>
                <a:ext uri="{FF2B5EF4-FFF2-40B4-BE49-F238E27FC236}">
                  <a16:creationId xmlns=""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grpSp>
        <p:nvGrpSpPr>
          <p:cNvPr id="11" name="Группа 10" title="Бумажная фоторамка">
            <a:extLst>
              <a:ext uri="{FF2B5EF4-FFF2-40B4-BE49-F238E27FC236}">
                <a16:creationId xmlns="" xmlns:a16="http://schemas.microsoft.com/office/drawing/2014/main" id="{80AD151C-9F8B-457A-B87A-CA2E5927E2C9}"/>
              </a:ext>
            </a:extLst>
          </p:cNvPr>
          <p:cNvGrpSpPr/>
          <p:nvPr/>
        </p:nvGrpSpPr>
        <p:grpSpPr>
          <a:xfrm rot="732049">
            <a:off x="9021832" y="691165"/>
            <a:ext cx="2779137" cy="3003563"/>
            <a:chOff x="8372395" y="-1103087"/>
            <a:chExt cx="2969520" cy="3760355"/>
          </a:xfrm>
        </p:grpSpPr>
        <p:sp>
          <p:nvSpPr>
            <p:cNvPr id="12" name="Параллелограмм 21">
              <a:extLst>
                <a:ext uri="{FF2B5EF4-FFF2-40B4-BE49-F238E27FC236}">
                  <a16:creationId xmlns=""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" name="Прямоугольник: скругленные углы 22" descr="Фоторамка">
              <a:extLst>
                <a:ext uri="{FF2B5EF4-FFF2-40B4-BE49-F238E27FC236}">
                  <a16:creationId xmlns=""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855">
            <a:off x="4263071" y="668436"/>
            <a:ext cx="1911603" cy="26314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886" r="13317" b="1"/>
          <a:stretch/>
        </p:blipFill>
        <p:spPr>
          <a:xfrm rot="716917">
            <a:off x="9522396" y="770960"/>
            <a:ext cx="2250323" cy="20169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79" y="463408"/>
            <a:ext cx="1574629" cy="2191358"/>
          </a:xfrm>
          <a:prstGeom prst="rect">
            <a:avLst/>
          </a:prstGeom>
        </p:spPr>
      </p:pic>
      <p:cxnSp>
        <p:nvCxnSpPr>
          <p:cNvPr id="17" name="Прямая соединительная линия 16" descr="вертикальная линия">
            <a:extLst>
              <a:ext uri="{FF2B5EF4-FFF2-40B4-BE49-F238E27FC236}">
                <a16:creationId xmlns="" xmlns:a16="http://schemas.microsoft.com/office/drawing/2014/main" id="{C0B893E7-2D9C-445D-8C3C-B056DC61CD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17872" y="5037049"/>
            <a:ext cx="9347" cy="1704828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011757" y="5561576"/>
            <a:ext cx="4653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От 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Жиганова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до Сладковского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60" y="1842742"/>
            <a:ext cx="9506856" cy="4278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0629" y="907231"/>
            <a:ext cx="5623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+mj-lt"/>
              </a:rPr>
              <a:t>Кто такой дирижер</a:t>
            </a:r>
            <a:endParaRPr lang="ru-RU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Управляющая кнопка: справка 3">
            <a:hlinkClick r:id="" action="ppaction://noaction" highlightClick="1"/>
          </p:cNvPr>
          <p:cNvSpPr/>
          <p:nvPr/>
        </p:nvSpPr>
        <p:spPr>
          <a:xfrm>
            <a:off x="8934027" y="1002453"/>
            <a:ext cx="860213" cy="745067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3" y="1195209"/>
            <a:ext cx="6027852" cy="3785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41944" y="1564460"/>
            <a:ext cx="48572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</a:rPr>
              <a:t>«Они же не знают,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</a:rPr>
              <a:t> я – детдомовский,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в смысле все выдержу,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а своего добьюсь!»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ru-RU" sz="3200" dirty="0" err="1" smtClean="0">
                <a:solidFill>
                  <a:schemeClr val="bg1"/>
                </a:solidFill>
                <a:latin typeface="+mj-lt"/>
              </a:rPr>
              <a:t>Н.Жиганов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27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68" y="768320"/>
            <a:ext cx="5635774" cy="4048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49155" y="4999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Назиб</a:t>
            </a:r>
            <a:r>
              <a:rPr lang="ru-RU" dirty="0">
                <a:solidFill>
                  <a:schemeClr val="bg1"/>
                </a:solidFill>
              </a:rPr>
              <a:t> Жиганов с Дмитрием Шостаковичем </a:t>
            </a:r>
          </a:p>
          <a:p>
            <a:pPr algn="ctr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</a:rPr>
              <a:t>Казань, 1962 г.</a:t>
            </a:r>
          </a:p>
        </p:txBody>
      </p:sp>
    </p:spTree>
    <p:extLst>
      <p:ext uri="{BB962C8B-B14F-4D97-AF65-F5344CB8AC3E}">
        <p14:creationId xmlns:p14="http://schemas.microsoft.com/office/powerpoint/2010/main" val="33787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8" y="620538"/>
            <a:ext cx="3373469" cy="4694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6071" y="5338805"/>
            <a:ext cx="500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Натан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Рахлин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– первый дирижер ГСО РТ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13" y="679728"/>
            <a:ext cx="6388359" cy="4277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4333" y="5266082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+mj-lt"/>
              </a:rPr>
              <a:t>Рахлин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с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Жигановым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8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52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0806" y="555585"/>
            <a:ext cx="7265166" cy="5448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1972" y="6004459"/>
            <a:ext cx="331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Видео из архива ГСО РТ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64" y="1151467"/>
            <a:ext cx="4833617" cy="343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6585" y="4857197"/>
            <a:ext cx="377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Концертный зал «стекляшка»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91" y="1162134"/>
            <a:ext cx="5134822" cy="3423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0505" y="4718697"/>
            <a:ext cx="377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Большой концертный зал Наше время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87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573" y="812492"/>
            <a:ext cx="6819296" cy="4932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7530" y="2765985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Натан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Рахлин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+mj-lt"/>
              </a:rPr>
              <a:t>1906 -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32539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108</TotalTime>
  <Words>100</Words>
  <Application>Microsoft Office PowerPoint</Application>
  <PresentationFormat>Широкоэкранный</PresentationFormat>
  <Paragraphs>20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Cambria Math</vt:lpstr>
      <vt:lpstr>Century Gothic</vt:lpstr>
      <vt:lpstr>Wingdings 3</vt:lpstr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9</cp:revision>
  <dcterms:created xsi:type="dcterms:W3CDTF">2020-03-12T11:37:44Z</dcterms:created>
  <dcterms:modified xsi:type="dcterms:W3CDTF">2021-03-23T15:49:41Z</dcterms:modified>
</cp:coreProperties>
</file>