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57" r:id="rId5"/>
    <p:sldId id="263" r:id="rId6"/>
    <p:sldId id="264" r:id="rId7"/>
    <p:sldId id="270" r:id="rId8"/>
    <p:sldId id="271" r:id="rId9"/>
    <p:sldId id="258" r:id="rId10"/>
    <p:sldId id="259" r:id="rId11"/>
    <p:sldId id="265" r:id="rId12"/>
    <p:sldId id="260" r:id="rId13"/>
    <p:sldId id="261" r:id="rId14"/>
    <p:sldId id="262" r:id="rId15"/>
    <p:sldId id="266" r:id="rId16"/>
    <p:sldId id="267" r:id="rId17"/>
    <p:sldId id="268" r:id="rId18"/>
    <p:sldId id="272" r:id="rId19"/>
    <p:sldId id="274" r:id="rId20"/>
    <p:sldId id="275" r:id="rId21"/>
    <p:sldId id="269" r:id="rId22"/>
    <p:sldId id="273" r:id="rId23"/>
    <p:sldId id="276" r:id="rId24"/>
    <p:sldId id="277" r:id="rId25"/>
    <p:sldId id="278" r:id="rId26"/>
    <p:sldId id="287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8" r:id="rId36"/>
    <p:sldId id="289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4824536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8000" b="1" dirty="0" smtClean="0"/>
              <a:t>«КРЫМ:</a:t>
            </a:r>
            <a:br>
              <a:rPr lang="ru-RU" sz="8000" b="1" dirty="0" smtClean="0"/>
            </a:br>
            <a:r>
              <a:rPr lang="ru-RU" sz="8000" b="1" dirty="0" smtClean="0"/>
              <a:t> СОБЫТИЯ, ЛЮДИ, ВРЕМЯ» </a:t>
            </a:r>
            <a:endParaRPr lang="ru-RU" sz="8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285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453650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9"/>
            <a:ext cx="396044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967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Манифест Екатерины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 присоединении Крыма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6895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996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КРЫМСКАЯ ВОЙНА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1853—1856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8497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260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Первая оборона Севастополя</a:t>
            </a:r>
            <a:br>
              <a:rPr lang="ru-RU" b="1" dirty="0" smtClean="0"/>
            </a:br>
            <a:r>
              <a:rPr lang="ru-RU" b="1" dirty="0" smtClean="0"/>
              <a:t> 349 дней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12776"/>
            <a:ext cx="432048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24847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639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32048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18" y="260648"/>
            <a:ext cx="393966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95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39248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2656"/>
            <a:ext cx="442912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017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И.К. Айвазовский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МАРТ Мероприятия\КРЫМ 2\Айвазовский.pj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9126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92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И.К. Айвазовский «Осада Севастополя»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МАРТ Мероприятия\КРЫМ 2\Айвазовский ОСАДА СЕВАСТОПОЛ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83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Синопский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бой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864096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39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Чесменский бой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856984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003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МАРТ Мероприятия\КРЫМ 2\Крым на карт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948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Взятие Севастополя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350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Малахов курган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497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617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Вице-адмирал В.А. Корнилов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70485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320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Вторая оборона Севастополя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250 дней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МАРТ Мероприятия\КРЫМ 2\Дейнека Оборона Севастопол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1296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02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А.А. Дейнека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МАРТ Мероприятия\КРЫМ 2\А.А. Дейне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84887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159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Ялтинская конференция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(4 февраля 1945 г.–11 февраля 1945 г.)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F:\МАРТ Мероприятия\КРЫМ 2\Ялтинская конференция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5698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945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Ливадийский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дворец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0" y="980728"/>
            <a:ext cx="876897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431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Н.С. Хрущёв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F:\МАРТ Мероприятия\КРЫМ 2\Хрущев и ведомост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4096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648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20 января 1991 г. – первый народный референдум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712968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449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Референдум 2014 г.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МАРТ Мероприятия\КРЫМ 2\Референдум 2014г.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1296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122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МАРТ Мероприятия\КРЫМ 2\Крым на карте-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378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5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170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Ханский дворец в Бахчисарае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F:\МАРТ Мероприятия\КРЫМ\Бахчисарай.pj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345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Пещерный город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Эски-Кермен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052736"/>
            <a:ext cx="8856984" cy="553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150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Замок «Ласточкино гнездо»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7"/>
            <a:ext cx="871296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14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Никитский ботанический сад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7" y="980728"/>
            <a:ext cx="4498025" cy="569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176464" cy="569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155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Медведь-гора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4" y="1052736"/>
            <a:ext cx="8712968" cy="560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74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Генуэзская крепость в Судаке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24744"/>
            <a:ext cx="857250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888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pPr marL="0" indent="0" algn="ctr">
              <a:buNone/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 ЗА</a:t>
            </a:r>
          </a:p>
          <a:p>
            <a:pPr marL="0" indent="0" algn="ctr">
              <a:buNone/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 ВНИМАНИЕ!!!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4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xfrm>
            <a:off x="251520" y="188640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311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А.С. Пушкин о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рыме писал: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Кто видел край, где роскошью природы оживлены дубравы и луга,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Где весело шумят и блещут воды и мирные ласкают берега.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Где на холмы под лавровые своды не смеют лечь угрюмые снега?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Скажите мне: кто видел край прелестней…»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681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Кырым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» – вал, стена, ров.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XIII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в. –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Таврика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(древние племена –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тавры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XIII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 – Крымский улус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XV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в. – Таврия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1443 г. – Крымское ханство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1475 г. – вассал Турции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1783 - Таврида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372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784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823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03244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10" y="3212976"/>
            <a:ext cx="406199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388843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869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188</Words>
  <Application>Microsoft Office PowerPoint</Application>
  <PresentationFormat>Экран (4:3)</PresentationFormat>
  <Paragraphs>39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«КРЫМ:  СОБЫТИЯ, ЛЮДИ, ВРЕМЯ» </vt:lpstr>
      <vt:lpstr>Презентация PowerPoint</vt:lpstr>
      <vt:lpstr>Презентация PowerPoint</vt:lpstr>
      <vt:lpstr>Презентация PowerPoint</vt:lpstr>
      <vt:lpstr>А.С. Пушкин о Крыме писал: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Манифест Екатерины II  о присоединении Крыма</vt:lpstr>
      <vt:lpstr>КРЫМСКАЯ ВОЙНА 1853—1856 гг.</vt:lpstr>
      <vt:lpstr>Первая оборона Севастополя  349 дней</vt:lpstr>
      <vt:lpstr>Презентация PowerPoint</vt:lpstr>
      <vt:lpstr>Презентация PowerPoint</vt:lpstr>
      <vt:lpstr>И.К. Айвазовский</vt:lpstr>
      <vt:lpstr>И.К. Айвазовский «Осада Севастополя»</vt:lpstr>
      <vt:lpstr>Синопский бой</vt:lpstr>
      <vt:lpstr>Чесменский бой</vt:lpstr>
      <vt:lpstr>Взятие Севастополя</vt:lpstr>
      <vt:lpstr>Малахов курган</vt:lpstr>
      <vt:lpstr>Вице-адмирал В.А. Корнилов</vt:lpstr>
      <vt:lpstr>Вторая оборона Севастополя 250 дней</vt:lpstr>
      <vt:lpstr>А.А. Дейнека</vt:lpstr>
      <vt:lpstr>Ялтинская конференция  (4 февраля 1945 г.–11 февраля 1945 г.)</vt:lpstr>
      <vt:lpstr>Ливадийский дворец</vt:lpstr>
      <vt:lpstr>Н.С. Хрущёв</vt:lpstr>
      <vt:lpstr>20 января 1991 г. – первый народный референдум</vt:lpstr>
      <vt:lpstr>Референдум 2014 г.</vt:lpstr>
      <vt:lpstr>Презентация PowerPoint</vt:lpstr>
      <vt:lpstr>Ханский дворец в Бахчисарае</vt:lpstr>
      <vt:lpstr>Пещерный город Эски-Кермен</vt:lpstr>
      <vt:lpstr>Замок «Ласточкино гнездо»</vt:lpstr>
      <vt:lpstr>Никитский ботанический сад</vt:lpstr>
      <vt:lpstr>Медведь-гора</vt:lpstr>
      <vt:lpstr>Генуэзская крепость в Судаке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КРЫМ: </dc:title>
  <cp:lastModifiedBy>Батяйкина</cp:lastModifiedBy>
  <cp:revision>24</cp:revision>
  <dcterms:modified xsi:type="dcterms:W3CDTF">2021-03-19T07:20:54Z</dcterms:modified>
</cp:coreProperties>
</file>