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56" r:id="rId3"/>
    <p:sldId id="287" r:id="rId4"/>
    <p:sldId id="288" r:id="rId5"/>
    <p:sldId id="25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70" r:id="rId14"/>
    <p:sldId id="269" r:id="rId15"/>
    <p:sldId id="296" r:id="rId16"/>
    <p:sldId id="268" r:id="rId17"/>
    <p:sldId id="297" r:id="rId18"/>
    <p:sldId id="29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9E0610A-C1E6-417D-878C-03253CDE728A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F7AE41-8AB6-4950-B8B5-6A21B93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35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10A-C1E6-417D-878C-03253CDE728A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AE41-8AB6-4950-B8B5-6A21B93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9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10A-C1E6-417D-878C-03253CDE728A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AE41-8AB6-4950-B8B5-6A21B93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0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10A-C1E6-417D-878C-03253CDE728A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AE41-8AB6-4950-B8B5-6A21B93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8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9E0610A-C1E6-417D-878C-03253CDE728A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BF7AE41-8AB6-4950-B8B5-6A21B93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00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10A-C1E6-417D-878C-03253CDE728A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AE41-8AB6-4950-B8B5-6A21B93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6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10A-C1E6-417D-878C-03253CDE728A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AE41-8AB6-4950-B8B5-6A21B93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2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10A-C1E6-417D-878C-03253CDE728A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AE41-8AB6-4950-B8B5-6A21B93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6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10A-C1E6-417D-878C-03253CDE728A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AE41-8AB6-4950-B8B5-6A21B93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4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10A-C1E6-417D-878C-03253CDE728A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F7AE41-8AB6-4950-B8B5-6A21B93D80E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059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9E0610A-C1E6-417D-878C-03253CDE728A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F7AE41-8AB6-4950-B8B5-6A21B93D80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542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E0610A-C1E6-417D-878C-03253CDE728A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F7AE41-8AB6-4950-B8B5-6A21B93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5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For Powerpoint Slides&quot; - карточка пользователя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0457" y="2136339"/>
            <a:ext cx="93617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НЕТРАДИЦИОННАЯ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ТЕХНИКА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РИСОВАНИЯ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17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For Powerpoint Slides&quot; - карточка пользователя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t="2187" r="1385" b="12862"/>
          <a:stretch/>
        </p:blipFill>
        <p:spPr>
          <a:xfrm>
            <a:off x="2743200" y="711199"/>
            <a:ext cx="7712364" cy="5255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5600" y="785091"/>
            <a:ext cx="61144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Обитатели моря – </a:t>
            </a:r>
            <a:r>
              <a:rPr lang="ru-RU" dirty="0" err="1" smtClean="0"/>
              <a:t>кляксография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  Карасева Милана        </a:t>
            </a:r>
          </a:p>
        </p:txBody>
      </p:sp>
    </p:spTree>
    <p:extLst>
      <p:ext uri="{BB962C8B-B14F-4D97-AF65-F5344CB8AC3E}">
        <p14:creationId xmlns:p14="http://schemas.microsoft.com/office/powerpoint/2010/main" val="81498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For Powerpoint Slides&quot; - карточка пользователя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10842" r="12527" b="16295"/>
          <a:stretch/>
        </p:blipFill>
        <p:spPr>
          <a:xfrm flipH="1" flipV="1">
            <a:off x="2678543" y="1117599"/>
            <a:ext cx="7056583" cy="4996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094179" y="1034473"/>
            <a:ext cx="7296730" cy="5235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Дракон   - </a:t>
            </a:r>
            <a:r>
              <a:rPr lang="ru-RU" dirty="0" err="1" smtClean="0"/>
              <a:t>клякография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               Шуваева Ульяна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928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For Powerpoint Slides&quot; - карточка пользователя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25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4208" r="11360" b="7979"/>
          <a:stretch/>
        </p:blipFill>
        <p:spPr>
          <a:xfrm rot="5400000">
            <a:off x="3934689" y="-526470"/>
            <a:ext cx="5329385" cy="7693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5526" y="517249"/>
            <a:ext cx="49968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Ковер из листьев -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лист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Андреева Алиса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20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For Powerpoint Slides&quot; - карточка пользователя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582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" t="147" r="-2475" b="7744"/>
          <a:stretch/>
        </p:blipFill>
        <p:spPr>
          <a:xfrm>
            <a:off x="3620655" y="147782"/>
            <a:ext cx="5181599" cy="656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126836" y="304800"/>
            <a:ext cx="76754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Берёза – лист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</a:t>
            </a:r>
            <a:r>
              <a:rPr lang="ru-RU" dirty="0" err="1" smtClean="0"/>
              <a:t>Бузыгин</a:t>
            </a:r>
            <a:r>
              <a:rPr lang="ru-RU" dirty="0" smtClean="0"/>
              <a:t> Матвей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626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For Powerpoint Slides&quot; - карточка пользователя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t="-135" b="8136"/>
          <a:stretch/>
        </p:blipFill>
        <p:spPr>
          <a:xfrm rot="16200000">
            <a:off x="3338946" y="-1454728"/>
            <a:ext cx="4996873" cy="9107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013527" y="692727"/>
            <a:ext cx="84789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Радуга –по мокрой бумаге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                               </a:t>
            </a:r>
            <a:r>
              <a:rPr lang="ru-RU" dirty="0" err="1" smtClean="0"/>
              <a:t>Жабина</a:t>
            </a:r>
            <a:r>
              <a:rPr lang="ru-RU" dirty="0" smtClean="0"/>
              <a:t> Юлия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194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For Powerpoint Slides&quot; - карточка пользователя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r="1101" b="8842"/>
          <a:stretch/>
        </p:blipFill>
        <p:spPr>
          <a:xfrm rot="16200000">
            <a:off x="4012048" y="-670788"/>
            <a:ext cx="4932218" cy="7622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2691" y="332509"/>
            <a:ext cx="5532582" cy="534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Снеговики  - свеча</a:t>
            </a:r>
          </a:p>
          <a:p>
            <a:r>
              <a:rPr lang="ru-RU" dirty="0" smtClean="0"/>
              <a:t> 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 Сорокин Сергей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417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For Powerpoint Slides&quot; - карточка пользователя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369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5227782" y="1330036"/>
            <a:ext cx="25769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Бабочки- </a:t>
            </a:r>
            <a:r>
              <a:rPr lang="ru-RU" dirty="0" err="1" smtClean="0"/>
              <a:t>набрызг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Рудой Сергей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9292" r="5842" b="10842"/>
          <a:stretch/>
        </p:blipFill>
        <p:spPr>
          <a:xfrm>
            <a:off x="2105891" y="690418"/>
            <a:ext cx="7860146" cy="5477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9782" y="1163782"/>
            <a:ext cx="46089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Бабочки – </a:t>
            </a:r>
            <a:r>
              <a:rPr lang="ru-RU" dirty="0" err="1" smtClean="0"/>
              <a:t>набрызг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Рудой Сергей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255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For Powerpoint Slides&quot; - карточка пользователя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9326" r="13109" b="17409"/>
          <a:stretch/>
        </p:blipFill>
        <p:spPr>
          <a:xfrm rot="16200000">
            <a:off x="3412843" y="-143169"/>
            <a:ext cx="6188358" cy="7305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590008" y="184727"/>
            <a:ext cx="518206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Пейзаж – метод отражения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        Федорова Полина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641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For Powerpoint Slides&quot; - карточка пользователя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0457" y="2136339"/>
            <a:ext cx="75065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FFFF00"/>
                </a:solidFill>
                <a:latin typeface="Calibri" panose="020F0502020204030204"/>
              </a:rPr>
              <a:t>СПАСИБО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FFFF00"/>
                </a:solidFill>
                <a:latin typeface="Calibri" panose="020F0502020204030204"/>
              </a:rPr>
              <a:t>ЗА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FFFF00"/>
                </a:solidFill>
                <a:latin typeface="Calibri" panose="020F0502020204030204"/>
              </a:rPr>
              <a:t>ВНИМАНИЕ!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27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For Powerpoint Slides&quot; - карточка пользователя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11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9770" y="754743"/>
            <a:ext cx="9739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детей рисованию с использованием нетрадиционных техник - это интересно и увлекательно!</a:t>
            </a: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7543" y="418945"/>
            <a:ext cx="10087428" cy="468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нетрадиционными  техниками    раскрепощает  детей, позволяет им не бояться сделать что-то не так. Рисование  необычными  материалами  и  оригинальными  техниками  позволяет  детям  ощутить  незабываемые положительные эмоции. Эмоции - это и процесс, и результат  практической  деятельности -  художественного творчества. Рисование с использованием нетрадиционных техник изображения не утомляет дошкольников, у них сохраняется высокая активность, работоспособность на протяжении всего времени, отведенного на выполнение задания. Нетрадиционные техники позволяют  осуществлять индивидуальный подход к детям, учитывать их желание, интерес.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4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For Powerpoint Slides&quot; - карточка пользователя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1" b="7953"/>
          <a:stretch/>
        </p:blipFill>
        <p:spPr>
          <a:xfrm rot="16200000">
            <a:off x="3408220" y="-1080658"/>
            <a:ext cx="5735782" cy="9079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6581" y="1219200"/>
            <a:ext cx="920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Наседка с цыплятами –ладошка, палец                     Коллективная работа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/>
              </a:rPr>
              <a:t>                                                                                                младшая группа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75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For Powerpoint Slides&quot; - карточка пользователя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7" t="9326" r="7599" b="8249"/>
          <a:stretch/>
        </p:blipFill>
        <p:spPr>
          <a:xfrm rot="5400000">
            <a:off x="3773056" y="-494143"/>
            <a:ext cx="4830616" cy="751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8145" y="1311564"/>
            <a:ext cx="464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Ветка рябины –палец, лист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4686" y="5094513"/>
            <a:ext cx="342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Попова Вероника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18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For Powerpoint Slides&quot; - карточка пользователя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7624" r="569" b="8417"/>
          <a:stretch/>
        </p:blipFill>
        <p:spPr>
          <a:xfrm>
            <a:off x="3629890" y="526472"/>
            <a:ext cx="5772727" cy="5966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091708" y="443344"/>
            <a:ext cx="5310907" cy="599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Белочка –тычком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Тихонов Виктор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50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For Powerpoint Slides&quot; - карточка пользователя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741" r="3077" b="7614"/>
          <a:stretch/>
        </p:blipFill>
        <p:spPr>
          <a:xfrm>
            <a:off x="3796145" y="480291"/>
            <a:ext cx="4719782" cy="58743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0181" y="692727"/>
            <a:ext cx="440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Гриб -  ватные палочки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58326" y="5772727"/>
            <a:ext cx="376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Шуваев </a:t>
            </a:r>
            <a:r>
              <a:rPr lang="ru-RU" dirty="0"/>
              <a:t>И</a:t>
            </a:r>
            <a:r>
              <a:rPr lang="ru-RU" dirty="0" smtClean="0"/>
              <a:t>лья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49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For Powerpoint Slides&quot; - карточка пользователя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1614" r="6628" b="12444"/>
          <a:stretch/>
        </p:blipFill>
        <p:spPr>
          <a:xfrm rot="10800000">
            <a:off x="2355272" y="591125"/>
            <a:ext cx="8848435" cy="541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5345" y="877455"/>
            <a:ext cx="435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Ветка сирени – смятая бумага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652654" y="5523345"/>
            <a:ext cx="2826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Азери</a:t>
            </a:r>
            <a:r>
              <a:rPr lang="ru-RU" dirty="0" smtClean="0"/>
              <a:t> Эльмира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49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For Powerpoint Slides&quot; - карточка пользователя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14714" r="1587" b="7172"/>
          <a:stretch/>
        </p:blipFill>
        <p:spPr>
          <a:xfrm rot="16200000">
            <a:off x="3412837" y="798946"/>
            <a:ext cx="5883564" cy="5357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5455" y="812800"/>
            <a:ext cx="377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Чебурашка -тычком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87635" y="5615709"/>
            <a:ext cx="372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dirty="0" err="1" smtClean="0"/>
              <a:t>Четырина</a:t>
            </a:r>
            <a:r>
              <a:rPr lang="ru-RU" dirty="0" smtClean="0"/>
              <a:t> Василиса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46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For Powerpoint Slides&quot; - карточка пользователя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 t="8923" r="2674" b="7979"/>
          <a:stretch/>
        </p:blipFill>
        <p:spPr>
          <a:xfrm rot="16200000">
            <a:off x="3740730" y="-489532"/>
            <a:ext cx="5070763" cy="7305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0364" y="988291"/>
            <a:ext cx="64100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Тюльпаны –вилка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Демидов Илья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500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176</TotalTime>
  <Words>133</Words>
  <Application>Microsoft Office PowerPoint</Application>
  <PresentationFormat>Широкоэкранный</PresentationFormat>
  <Paragraphs>226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Garamond</vt:lpstr>
      <vt:lpstr>Times New Roman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19</cp:revision>
  <dcterms:created xsi:type="dcterms:W3CDTF">2019-10-13T11:55:30Z</dcterms:created>
  <dcterms:modified xsi:type="dcterms:W3CDTF">2019-11-03T15:31:11Z</dcterms:modified>
</cp:coreProperties>
</file>