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6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75" r:id="rId22"/>
    <p:sldId id="294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292" r:id="rId31"/>
    <p:sldId id="295" r:id="rId32"/>
    <p:sldId id="284" r:id="rId33"/>
    <p:sldId id="285" r:id="rId34"/>
    <p:sldId id="287" r:id="rId35"/>
    <p:sldId id="288" r:id="rId36"/>
    <p:sldId id="289" r:id="rId37"/>
    <p:sldId id="290" r:id="rId38"/>
    <p:sldId id="291" r:id="rId39"/>
    <p:sldId id="29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Знаете ли вы, что отработанные батарейки  нельзя выбрасывать в мусорное ведро?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вы, что отработанные батарейки  нельзя выбрасывать в мусорное ведро?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0.91</c:v>
                </c:pt>
                <c:pt idx="1">
                  <c:v>9.0000000000000066E-2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ru-RU"/>
          </a:p>
        </c:txPr>
      </c:legendEntry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Известно ли вам, какой вред наносят отработанные батарейки окружающей среде и здоровью человека? 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8163449413970056"/>
          <c:w val="0.87712574122679243"/>
          <c:h val="0.76505088530330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Известно ли вам, какой вред наносят отработанные батарейки окружающей среде и здоровью человека? </c:v>
                </c:pt>
              </c:strCache>
            </c:strRef>
          </c:tx>
          <c:explosion val="25"/>
          <c:dPt>
            <c:idx val="0"/>
            <c:explosion val="36"/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 b="1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Знаете  ли вы, что в нашем городе есть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экобокс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сдачи отработанных батареек и  других химических источников питания? 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 ли вы, что в нашем городе есть экобокс для сдачи отработанных батареек и  других химических источников питания? 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Будете ли вы сдавать батарейки, если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экобокс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будет находиться в  более доступном месте нашего города? 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8163449413970062"/>
          <c:w val="0.87712574122679265"/>
          <c:h val="0.765050885303306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Будете ли вы сдавать батарейки, если экобокс будет находиться в  более доступном месте нашего города? </c:v>
                </c:pt>
              </c:strCache>
            </c:strRef>
          </c:tx>
          <c:explosion val="25"/>
          <c:dPt>
            <c:idx val="0"/>
            <c:explosion val="36"/>
          </c:dPt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 b="1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0.43875</cdr:x>
      <cdr:y>0.6109</cdr:y>
    </cdr:from>
    <cdr:to>
      <cdr:x>0.5525</cdr:x>
      <cdr:y>0.77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10744" y="2764904"/>
          <a:ext cx="93610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96%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0.40375</cdr:x>
      <cdr:y>0.64272</cdr:y>
    </cdr:from>
    <cdr:to>
      <cdr:x>0.57</cdr:x>
      <cdr:y>0.75409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22712" y="2908920"/>
          <a:ext cx="136815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0.3775</cdr:x>
      <cdr:y>0.21315</cdr:y>
    </cdr:from>
    <cdr:to>
      <cdr:x>0.65486</cdr:x>
      <cdr:y>0.40407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06688" y="964704"/>
          <a:ext cx="2282552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4%</a:t>
          </a:r>
          <a:endParaRPr lang="ru-RU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0.43875</cdr:x>
      <cdr:y>0.6109</cdr:y>
    </cdr:from>
    <cdr:to>
      <cdr:x>0.5525</cdr:x>
      <cdr:y>0.77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10744" y="2764904"/>
          <a:ext cx="93610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96%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0.40375</cdr:x>
      <cdr:y>0.64272</cdr:y>
    </cdr:from>
    <cdr:to>
      <cdr:x>0.57</cdr:x>
      <cdr:y>0.75409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22712" y="2908920"/>
          <a:ext cx="136815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0.3775</cdr:x>
      <cdr:y>0.21315</cdr:y>
    </cdr:from>
    <cdr:to>
      <cdr:x>0.65486</cdr:x>
      <cdr:y>0.40407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06688" y="964704"/>
          <a:ext cx="2282552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4%</a:t>
          </a:r>
          <a:endParaRPr lang="ru-RU" sz="18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238386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№4»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1643050"/>
            <a:ext cx="5400600" cy="4954302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Исследовательская работа: </a:t>
            </a:r>
          </a:p>
          <a:p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«Батарейка </a:t>
            </a: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нужна, </a:t>
            </a: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опасна»</a:t>
            </a:r>
            <a:endParaRPr lang="ru-RU" sz="3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Гильденбрандт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Артём Сергеевич,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 1 «А» класса  МАОУ СОШ №4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Карпова  Лилия Викторовна</a:t>
            </a:r>
          </a:p>
          <a:p>
            <a:endParaRPr lang="ru-RU" dirty="0"/>
          </a:p>
        </p:txBody>
      </p:sp>
      <p:pic>
        <p:nvPicPr>
          <p:cNvPr id="1026" name="Picture 2" descr="D:\школа\Юность науки\батарейки\картинки\фото к презинтации\слайд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3384376" cy="4297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93610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исследования: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батареек по классификации и составу.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опыта по влиянию батареек на окружающую среду.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Обсуждение проблемы  с классом, анкетирование, выпуск стенгазеты.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использованных батареек с целью дальнейшей утилизации.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Вольтов столб — устройство, созданное итальянским физиком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Алессандро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Вольта в 1800 году.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слайд 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204864"/>
            <a:ext cx="3240360" cy="3991534"/>
          </a:xfrm>
          <a:prstGeom prst="rect">
            <a:avLst/>
          </a:prstGeom>
        </p:spPr>
      </p:pic>
      <p:pic>
        <p:nvPicPr>
          <p:cNvPr id="6" name="Рисунок 5" descr="слайт 1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204864"/>
            <a:ext cx="4386064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Существует пять видов современных источников питания: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4" name="Содержимое 3" descr="слайд11 солевы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412776"/>
            <a:ext cx="1974950" cy="1974950"/>
          </a:xfrm>
        </p:spPr>
      </p:pic>
      <p:sp>
        <p:nvSpPr>
          <p:cNvPr id="5" name="TextBox 4"/>
          <p:cNvSpPr txBox="1"/>
          <p:nvPr/>
        </p:nvSpPr>
        <p:spPr>
          <a:xfrm>
            <a:off x="539552" y="3356992"/>
            <a:ext cx="183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Солевые</a:t>
            </a:r>
            <a:endParaRPr lang="ru-RU" b="1" dirty="0"/>
          </a:p>
        </p:txBody>
      </p:sp>
      <p:pic>
        <p:nvPicPr>
          <p:cNvPr id="6" name="Рисунок 5" descr="слайд 11 щелочны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412776"/>
            <a:ext cx="2540000" cy="1905000"/>
          </a:xfrm>
          <a:prstGeom prst="rect">
            <a:avLst/>
          </a:prstGeom>
        </p:spPr>
      </p:pic>
      <p:pic>
        <p:nvPicPr>
          <p:cNvPr id="7" name="Рисунок 6" descr="слайд 11 литиевы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789040"/>
            <a:ext cx="3456384" cy="2251710"/>
          </a:xfrm>
          <a:prstGeom prst="rect">
            <a:avLst/>
          </a:prstGeom>
        </p:spPr>
      </p:pic>
      <p:pic>
        <p:nvPicPr>
          <p:cNvPr id="8" name="Рисунок 7" descr="слайд 11 ртутны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1268761"/>
            <a:ext cx="3048000" cy="2016224"/>
          </a:xfrm>
          <a:prstGeom prst="rect">
            <a:avLst/>
          </a:prstGeom>
        </p:spPr>
      </p:pic>
      <p:pic>
        <p:nvPicPr>
          <p:cNvPr id="10" name="Рисунок 9" descr="слайд 11 серебрянны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3789040"/>
            <a:ext cx="3384376" cy="2162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7864" y="33569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Щелочные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16216" y="32849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Ртутные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91680" y="6093296"/>
            <a:ext cx="166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Литиевые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24128" y="6093296"/>
            <a:ext cx="207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Серебряные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 выбрасывать, необходимо сдать в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спецпункт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утилизации».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лайд 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56792"/>
            <a:ext cx="416206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IMG_437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9532" y="1628800"/>
            <a:ext cx="3502484" cy="466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Одна выброшенная  батарейка может загрязнить территорию обитания 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лайд 1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484784"/>
            <a:ext cx="1224136" cy="1224136"/>
          </a:xfrm>
        </p:spPr>
      </p:pic>
      <p:pic>
        <p:nvPicPr>
          <p:cNvPr id="6" name="Рисунок 5" descr="слайд 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556792"/>
            <a:ext cx="1080120" cy="1008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5936" y="206084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2-х деревьев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слайд 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924944"/>
            <a:ext cx="1296144" cy="1008112"/>
          </a:xfrm>
          <a:prstGeom prst="rect">
            <a:avLst/>
          </a:prstGeom>
        </p:spPr>
      </p:pic>
      <p:pic>
        <p:nvPicPr>
          <p:cNvPr id="11" name="Рисунок 10" descr="слайд 1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2852936"/>
            <a:ext cx="1296144" cy="10801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5936" y="3429000"/>
            <a:ext cx="266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2-х кротов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слайд 1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077072"/>
            <a:ext cx="1296144" cy="11521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1960" y="472514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 ёжика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слайд 1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5445224"/>
            <a:ext cx="1092655" cy="1031164"/>
          </a:xfrm>
          <a:prstGeom prst="rect">
            <a:avLst/>
          </a:prstGeom>
        </p:spPr>
      </p:pic>
      <p:pic>
        <p:nvPicPr>
          <p:cNvPr id="16" name="Рисунок 15" descr="слайд 1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75656" y="5445224"/>
            <a:ext cx="1318300" cy="10081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83968" y="5445224"/>
            <a:ext cx="4001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несколько тысяч дождевых червей!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батарейках содержится множество различных металлов: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слайд 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1556792"/>
            <a:ext cx="367454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слайд 14 ртут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645024"/>
            <a:ext cx="1591377" cy="1560173"/>
          </a:xfrm>
          <a:prstGeom prst="rect">
            <a:avLst/>
          </a:prstGeom>
        </p:spPr>
      </p:pic>
      <p:pic>
        <p:nvPicPr>
          <p:cNvPr id="11" name="Рисунок 10" descr="слайд 14 марганец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666375"/>
            <a:ext cx="1440160" cy="1411921"/>
          </a:xfrm>
          <a:prstGeom prst="rect">
            <a:avLst/>
          </a:prstGeom>
        </p:spPr>
      </p:pic>
      <p:pic>
        <p:nvPicPr>
          <p:cNvPr id="12" name="Рисунок 11" descr="слайд 14 никель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0120" y="1628800"/>
            <a:ext cx="1615860" cy="1584176"/>
          </a:xfrm>
          <a:prstGeom prst="rect">
            <a:avLst/>
          </a:prstGeom>
        </p:spPr>
      </p:pic>
      <p:pic>
        <p:nvPicPr>
          <p:cNvPr id="13" name="Рисунок 12" descr="слайд 14 свинец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4359" y="3974867"/>
            <a:ext cx="1663385" cy="1630769"/>
          </a:xfrm>
          <a:prstGeom prst="rect">
            <a:avLst/>
          </a:prstGeom>
        </p:spPr>
      </p:pic>
      <p:pic>
        <p:nvPicPr>
          <p:cNvPr id="14" name="Рисунок 13" descr="слайд 14 цин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7944" y="5013176"/>
            <a:ext cx="1656184" cy="162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Батарейки горят, выпуская в атмосферу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диоксины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ядовитые соединения.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лайд 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4151961" cy="388843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5" name="Рисунок 4" descr="слайд 1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132856"/>
            <a:ext cx="4480498" cy="3744416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Воздействие воды на  батарейку: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лайд 1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340768"/>
            <a:ext cx="216024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слайд 16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228184" y="1340768"/>
            <a:ext cx="254585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80209_1406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558" y="1340768"/>
            <a:ext cx="2698397" cy="4797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Батарейки после выбрасывания разрушаются,  и тяжелые металлы попадают в почву и воду.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Влияние  использованной батарейки на рост и развитие растений:</a:t>
            </a:r>
            <a:endParaRPr lang="ru-RU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80316_1850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8922" y="1628801"/>
            <a:ext cx="3519021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0309_1415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772816"/>
            <a:ext cx="4176464" cy="343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Большая часть бытовых приборов работают с помощью батареек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лайд 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628800"/>
            <a:ext cx="2518223" cy="2448272"/>
          </a:xfrm>
          <a:prstGeom prst="rect">
            <a:avLst/>
          </a:prstGeom>
        </p:spPr>
      </p:pic>
      <p:pic>
        <p:nvPicPr>
          <p:cNvPr id="7" name="Рисунок 6" descr="слайд 2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86304"/>
            <a:ext cx="2880320" cy="2511048"/>
          </a:xfrm>
          <a:prstGeom prst="rect">
            <a:avLst/>
          </a:prstGeom>
        </p:spPr>
      </p:pic>
      <p:pic>
        <p:nvPicPr>
          <p:cNvPr id="8" name="Рисунок 7" descr="слайд 2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229302"/>
            <a:ext cx="2520280" cy="2389226"/>
          </a:xfrm>
          <a:prstGeom prst="rect">
            <a:avLst/>
          </a:prstGeom>
        </p:spPr>
      </p:pic>
      <p:pic>
        <p:nvPicPr>
          <p:cNvPr id="4" name="Содержимое 3" descr="слайд 2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395536" y="1484784"/>
            <a:ext cx="2880319" cy="2448271"/>
          </a:xfrm>
          <a:scene3d>
            <a:camera prst="perspectiveAbove"/>
            <a:lightRig rig="threePt" dir="t"/>
          </a:scene3d>
        </p:spPr>
      </p:pic>
      <p:pic>
        <p:nvPicPr>
          <p:cNvPr id="9" name="Рисунок 8" descr="слайд 2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2348880"/>
            <a:ext cx="2808312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20180311_1438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332656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80316_1845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609306"/>
            <a:ext cx="3312368" cy="5888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0180316_1843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861048"/>
            <a:ext cx="4392488" cy="247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Использованная батарейка оказывает огромнейший вред  растениям.</a:t>
            </a: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из 4 человек в течение  года покупает 24 батарейки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500174"/>
            <a:ext cx="535313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572008"/>
            <a:ext cx="4857784" cy="212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GWTSFK\Desktop\depositphotos_57232063-stock-illustration-battery-cartoon-charac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000372"/>
            <a:ext cx="2033429" cy="2248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11960" y="436510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91%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263691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9 %</a:t>
            </a:r>
            <a:endParaRPr lang="ru-RU" sz="2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8064" y="4221088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65%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3429000"/>
            <a:ext cx="160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35%</a:t>
            </a:r>
            <a:endParaRPr lang="ru-RU" sz="28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среднем семья из 4 человек в течение  года покупает 24 батарейки, следовательно на одного человека  приходится по 6 батареек. Каждая семья выбрасывает с бытовым мусором ежегодно 24 батарейки.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Практически все знают о вреде отработанных батареек, но не все знают о том,  что в городе есть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экобокс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И хотели бы видеть его в более доступном месте.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«Батарейки, сдавайтесь»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180314-WA00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340768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180314-WA0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412776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«Сдай батарейку- это просто»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24928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Здесь</a:t>
            </a:r>
            <a:endParaRPr lang="ru-RU" dirty="0"/>
          </a:p>
        </p:txBody>
      </p:sp>
      <p:pic>
        <p:nvPicPr>
          <p:cNvPr id="7" name="Содержимое 6" descr="IMG-20180320-WA0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412776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180320-WA0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268760"/>
            <a:ext cx="343584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-наш общий дом, который мы все  любим за  чистоту, уют и красоту </a:t>
            </a:r>
            <a:endParaRPr lang="ru-RU" sz="3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лайд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069734"/>
            <a:ext cx="2736304" cy="2439385"/>
          </a:xfrm>
        </p:spPr>
      </p:pic>
      <p:pic>
        <p:nvPicPr>
          <p:cNvPr id="5" name="Рисунок 4" descr="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6214" y="2060848"/>
            <a:ext cx="2697382" cy="2664296"/>
          </a:xfrm>
          <a:prstGeom prst="rect">
            <a:avLst/>
          </a:prstGeom>
        </p:spPr>
      </p:pic>
      <p:pic>
        <p:nvPicPr>
          <p:cNvPr id="8" name="Рисунок 7" descr="ip.ph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9" y="4613532"/>
            <a:ext cx="2736304" cy="1983820"/>
          </a:xfrm>
          <a:prstGeom prst="rect">
            <a:avLst/>
          </a:prstGeom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4797152"/>
            <a:ext cx="2743166" cy="1826949"/>
          </a:xfrm>
          <a:prstGeom prst="rect">
            <a:avLst/>
          </a:prstGeom>
        </p:spPr>
      </p:pic>
      <p:pic>
        <p:nvPicPr>
          <p:cNvPr id="9" name="Рисунок 8" descr="aejJJJPQEi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2492896"/>
            <a:ext cx="3024336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80320-WA00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3979287" cy="539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180320-WA0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76672"/>
            <a:ext cx="388843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Мы собрали:</a:t>
            </a:r>
          </a:p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батарейки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Спасли 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от загрязнения:</a:t>
            </a: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3880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м2 земли 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77600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литров воды.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Экобокс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80316_1427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19872" y="2132856"/>
            <a:ext cx="2329830" cy="3701008"/>
          </a:xfrm>
        </p:spPr>
      </p:pic>
      <p:pic>
        <p:nvPicPr>
          <p:cNvPr id="5" name="Рисунок 4" descr="20180316_1427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512168"/>
            <a:ext cx="3007031" cy="494116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6" name="Рисунок 5" descr="20180316_1435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412776"/>
            <a:ext cx="2814017" cy="500269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Объявления о вреде батареек и правильной утилизации.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80318_1205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628800"/>
            <a:ext cx="2545854" cy="36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0318_1307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556792"/>
            <a:ext cx="247838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80318-WA0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1484784"/>
            <a:ext cx="273630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318_1208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3816424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0318_1307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60648"/>
            <a:ext cx="3569593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Вопрос о сборе и переработке элементов питания по-разному решается в разных странах мира: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orting-battery-recycl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476250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utilizaciya_batare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060848"/>
            <a:ext cx="303847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Продажей батареек в нашем городе осуществляют  магазины: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700808"/>
            <a:ext cx="2619375" cy="2016224"/>
          </a:xfrm>
        </p:spPr>
      </p:pic>
      <p:pic>
        <p:nvPicPr>
          <p:cNvPr id="5" name="Рисунок 4" descr="vZZLZOcRy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844824"/>
            <a:ext cx="4865941" cy="1728191"/>
          </a:xfrm>
          <a:prstGeom prst="rect">
            <a:avLst/>
          </a:prstGeom>
        </p:spPr>
      </p:pic>
      <p:pic>
        <p:nvPicPr>
          <p:cNvPr id="6" name="Рисунок 5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4005064"/>
            <a:ext cx="4032448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Администрации г.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Покачи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WTSFK\Desktop\20180316_1448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3857652" cy="4786345"/>
          </a:xfrm>
          <a:prstGeom prst="rect">
            <a:avLst/>
          </a:prstGeom>
          <a:noFill/>
        </p:spPr>
      </p:pic>
      <p:pic>
        <p:nvPicPr>
          <p:cNvPr id="7" name="Содержимое 3" descr="слайд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1500174"/>
            <a:ext cx="2736304" cy="2439385"/>
          </a:xfrm>
          <a:prstGeom prst="rect">
            <a:avLst/>
          </a:prstGeom>
        </p:spPr>
      </p:pic>
      <p:pic>
        <p:nvPicPr>
          <p:cNvPr id="1030" name="Picture 6" descr="http://www.gkhpokachi.ru.images.1c-bitrix-cdn.ru/upload/tmp/boks.png?14267559924427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143380"/>
            <a:ext cx="2428892" cy="2486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Заключение: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Я хочу призвать всех жителей нашего города задуматься об этой проблеме. Каждый из нас может предотвратить заражение окружающей среды, если будет выполнять простые правила. Этим мы сохраним не только свое здоровье и здоровье своих близких, но и спасем будущее поколение!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1008112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  <p:pic>
        <p:nvPicPr>
          <p:cNvPr id="4" name="Содержимое 3" descr="1888226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0"/>
            <a:ext cx="7200800" cy="583264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этикетке каждой батарейки указано, что их нельзя выбрасывать в мусорные корзины.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hGm9Rhwwx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331236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196752"/>
            <a:ext cx="328796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13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267744" y="3429000"/>
            <a:ext cx="4428439" cy="2953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стал искать информацию в учебниках, энциклопедиях, в сети Интернет.</a:t>
            </a:r>
          </a:p>
        </p:txBody>
      </p:sp>
      <p:pic>
        <p:nvPicPr>
          <p:cNvPr id="4" name="Содержимое 3" descr="слайт 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636912"/>
            <a:ext cx="46440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80318-WA0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492896"/>
            <a:ext cx="403244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Гипотеза: 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Знание о вреде пальчиковых батареек поможет сформировать у ребят  и  жителей города устойчивые навыки правильного обращения с ними.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слайд 5.jpg"/>
          <p:cNvPicPr>
            <a:picLocks noChangeAspect="1"/>
          </p:cNvPicPr>
          <p:nvPr/>
        </p:nvPicPr>
        <p:blipFill>
          <a:blip r:embed="rId3" cstate="print"/>
          <a:srcRect t="2483" r="2534"/>
          <a:stretch>
            <a:fillRect/>
          </a:stretch>
        </p:blipFill>
        <p:spPr>
          <a:xfrm>
            <a:off x="2915816" y="3645024"/>
            <a:ext cx="3528392" cy="2827908"/>
          </a:xfrm>
          <a:prstGeom prst="snip1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работы: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Выяснить, какой вред несут использованные батарейки  для  окружающей среды, привлечь внимание жителей нашего города к этой проблеме.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и проанализировать литературу и материалы интернет ресурсов по данной теме.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опыты и  выяснить влияние использованных батареек на окружающую среду.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анкету и провести анкетирование среди обучающихся и их родителей в первых классах.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Изготовить контейнер для сбора батареек в школе.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Посетить предприятие,  на территории которого находится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экобокс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сбору батареек.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Систематизировать и обобщить  материал, представив его в форме презентации.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93610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исследования: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литературы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Анкетирование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Эксперимент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Наблюдение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Анализ полученных результатов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659</Words>
  <Application>Microsoft Office PowerPoint</Application>
  <PresentationFormat>Экран (4:3)</PresentationFormat>
  <Paragraphs>92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Муниципальное автономное общеобразовательное учреждение «Средняя общеобразовательная школа №4»</vt:lpstr>
      <vt:lpstr>Большая часть бытовых приборов работают с помощью батареек.</vt:lpstr>
      <vt:lpstr>Город Покачи -наш общий дом, который мы все  любим за  чистоту, уют и красоту </vt:lpstr>
      <vt:lpstr>На этикетке каждой батарейки указано, что их нельзя выбрасывать в мусорные корзины.</vt:lpstr>
      <vt:lpstr>Я стал искать информацию в учебниках, энциклопедиях, в сети Интернет.</vt:lpstr>
      <vt:lpstr>Гипотеза: </vt:lpstr>
      <vt:lpstr>Цель работы:</vt:lpstr>
      <vt:lpstr>Задачи исследования: </vt:lpstr>
      <vt:lpstr>Методы исследования:  </vt:lpstr>
      <vt:lpstr>План исследования: </vt:lpstr>
      <vt:lpstr>Вольтов столб — устройство, созданное итальянским физиком Алессандро Вольта в 1800 году. </vt:lpstr>
      <vt:lpstr> Существует пять видов современных источников питания: </vt:lpstr>
      <vt:lpstr>«Не выбрасывать, необходимо сдать в спецпункт утилизации».</vt:lpstr>
      <vt:lpstr>Одна выброшенная  батарейка может загрязнить территорию обитания :</vt:lpstr>
      <vt:lpstr>В батарейках содержится множество различных металлов:</vt:lpstr>
      <vt:lpstr>Батарейки горят, выпуская в атмосферу диоксины - ядовитые соединения. </vt:lpstr>
      <vt:lpstr>Воздействие воды на  батарейку:</vt:lpstr>
      <vt:lpstr>ВЫВОДЫ:</vt:lpstr>
      <vt:lpstr>Влияние  использованной батарейки на рост и развитие растений:</vt:lpstr>
      <vt:lpstr>Слайд 20</vt:lpstr>
      <vt:lpstr>ВЫВОДЫ:</vt:lpstr>
      <vt:lpstr>Семья из 4 человек в течение  года покупает 24 батарейки</vt:lpstr>
      <vt:lpstr>Результаты анкетирования:</vt:lpstr>
      <vt:lpstr>Результаты анкетирования:</vt:lpstr>
      <vt:lpstr>Результаты анкетирования:</vt:lpstr>
      <vt:lpstr>Результаты анкетирования:</vt:lpstr>
      <vt:lpstr>ВЫВОДЫ:</vt:lpstr>
      <vt:lpstr>«Батарейки, сдавайтесь»</vt:lpstr>
      <vt:lpstr>«Сдай батарейку- это просто»</vt:lpstr>
      <vt:lpstr>Слайд 30</vt:lpstr>
      <vt:lpstr>Слайд 31</vt:lpstr>
      <vt:lpstr>«Экобокс» </vt:lpstr>
      <vt:lpstr>Объявления о вреде батареек и правильной утилизации.</vt:lpstr>
      <vt:lpstr>Слайд 34</vt:lpstr>
      <vt:lpstr>Вопрос о сборе и переработке элементов питания по-разному решается в разных странах мира:  </vt:lpstr>
      <vt:lpstr>Продажей батареек в нашем городе осуществляют  магазины: </vt:lpstr>
      <vt:lpstr>В Администрации г. Покачи</vt:lpstr>
      <vt:lpstr>Заключение: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GWTSFK</cp:lastModifiedBy>
  <cp:revision>115</cp:revision>
  <dcterms:created xsi:type="dcterms:W3CDTF">2018-03-05T11:46:06Z</dcterms:created>
  <dcterms:modified xsi:type="dcterms:W3CDTF">2018-04-18T16:55:53Z</dcterms:modified>
</cp:coreProperties>
</file>