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83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C2EF-30C9-46AB-92BB-372605A70EF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4F44-1111-4FED-9087-8FAD88505C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37626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Хлеб всему голова!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7304856" cy="936104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</a:rPr>
              <a:t>Чеповая</a:t>
            </a:r>
            <a:r>
              <a:rPr lang="ru-RU" b="1" dirty="0" smtClean="0">
                <a:solidFill>
                  <a:schemeClr val="tx1"/>
                </a:solidFill>
              </a:rPr>
              <a:t> Н.А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оспитатель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ru-RU" b="1" dirty="0" smtClean="0">
                <a:solidFill>
                  <a:schemeClr val="tx1"/>
                </a:solidFill>
              </a:rPr>
              <a:t> кв.категория МКДОУ Д/С №66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Молят муку!</a:t>
            </a:r>
            <a:endParaRPr lang="ru-RU" b="1" dirty="0"/>
          </a:p>
        </p:txBody>
      </p:sp>
      <p:pic>
        <p:nvPicPr>
          <p:cNvPr id="4" name="Содержимое 3" descr="35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049520"/>
            <a:ext cx="7488832" cy="5627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Замешивают тесто!</a:t>
            </a:r>
            <a:endParaRPr lang="ru-RU" b="1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532" y="1484784"/>
            <a:ext cx="8499782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Формируют хлеб!</a:t>
            </a:r>
            <a:endParaRPr lang="ru-RU" b="1" dirty="0"/>
          </a:p>
        </p:txBody>
      </p:sp>
      <p:pic>
        <p:nvPicPr>
          <p:cNvPr id="4" name="Содержимое 3" descr="big_yuk_1286_1-bolgar_080920151953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7934" y="1268760"/>
            <a:ext cx="7782498" cy="5185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Выпекают хлеб!</a:t>
            </a:r>
            <a:endParaRPr lang="ru-RU" b="1" dirty="0"/>
          </a:p>
        </p:txBody>
      </p:sp>
      <p:pic>
        <p:nvPicPr>
          <p:cNvPr id="4" name="Содержимое 3" descr="5VC2uh2yL3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367" y="1268760"/>
            <a:ext cx="7852073" cy="5234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Хлеб бывает как пшеничный, так и ржаной!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576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Ржаной хлеб</a:t>
            </a:r>
            <a:endParaRPr lang="ru-RU" sz="2800" dirty="0"/>
          </a:p>
        </p:txBody>
      </p:sp>
      <p:pic>
        <p:nvPicPr>
          <p:cNvPr id="7" name="Содержимое 6" descr="fields_ear_botany_4395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518" y="2801814"/>
            <a:ext cx="4429490" cy="295732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Пшеничный хлеб</a:t>
            </a:r>
            <a:endParaRPr lang="ru-RU" sz="2800" dirty="0"/>
          </a:p>
        </p:txBody>
      </p:sp>
      <p:pic>
        <p:nvPicPr>
          <p:cNvPr id="8" name="Содержимое 7" descr="nature-grass-sky-field-blue-grain-wheat-Rye-cereal-barley-agriculture-crop-3264x2448-px-grass-family-phragmites-food-grain-commodity-triticale-emmer-hordeum-avena-poales-dinkel-wheat-cereal-germ-durum-8366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4205460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Так хлеб попадает к нам на стол! </a:t>
            </a:r>
            <a:r>
              <a:rPr lang="ru-RU" b="1" dirty="0"/>
              <a:t>Х</a:t>
            </a:r>
            <a:r>
              <a:rPr lang="ru-RU" b="1" dirty="0" smtClean="0"/>
              <a:t>леб бывает разный!</a:t>
            </a:r>
            <a:endParaRPr lang="ru-RU" b="1" dirty="0"/>
          </a:p>
        </p:txBody>
      </p:sp>
      <p:pic>
        <p:nvPicPr>
          <p:cNvPr id="4" name="Содержимое 3" descr="45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24533"/>
            <a:ext cx="8514562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 как в старину крестьяне выращивали хлеб?</a:t>
            </a:r>
            <a:endParaRPr lang="ru-RU" b="1" dirty="0"/>
          </a:p>
        </p:txBody>
      </p:sp>
      <p:pic>
        <p:nvPicPr>
          <p:cNvPr id="4" name="Содержимое 3" descr="JbpS9s3Q_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8056365" cy="4897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Семена сеяли вручную!</a:t>
            </a:r>
            <a:endParaRPr lang="ru-RU" b="1" dirty="0"/>
          </a:p>
        </p:txBody>
      </p:sp>
      <p:pic>
        <p:nvPicPr>
          <p:cNvPr id="5" name="Содержимое 4" descr="65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579096" cy="3050269"/>
          </a:xfrm>
        </p:spPr>
      </p:pic>
      <p:pic>
        <p:nvPicPr>
          <p:cNvPr id="6" name="Содержимое 5" descr="k99999967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779912" y="1556792"/>
            <a:ext cx="5088565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Срезали серпами в снопы!</a:t>
            </a:r>
            <a:endParaRPr lang="ru-RU" b="1" dirty="0"/>
          </a:p>
        </p:txBody>
      </p:sp>
      <p:pic>
        <p:nvPicPr>
          <p:cNvPr id="7" name="Содержимое 6" descr="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7948700" cy="5329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Обмолачивали хлеб вручную палками!</a:t>
            </a:r>
            <a:endParaRPr lang="ru-RU" b="1" dirty="0"/>
          </a:p>
        </p:txBody>
      </p:sp>
      <p:pic>
        <p:nvPicPr>
          <p:cNvPr id="4" name="Содержимое 3" descr="img_0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7596141" cy="5060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064895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084716" cy="6063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Свежий, ароматный хлеб в разные времена!</a:t>
            </a:r>
            <a:endParaRPr lang="ru-RU" b="1" dirty="0"/>
          </a:p>
        </p:txBody>
      </p:sp>
      <p:pic>
        <p:nvPicPr>
          <p:cNvPr id="4" name="Содержимое 3" descr="4731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59452"/>
            <a:ext cx="7633649" cy="5098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нельзя вести себя с хлебом!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040188" cy="504055"/>
          </a:xfrm>
        </p:spPr>
        <p:txBody>
          <a:bodyPr/>
          <a:lstStyle/>
          <a:p>
            <a:pPr algn="ctr"/>
            <a:r>
              <a:rPr lang="ru-RU" dirty="0" smtClean="0"/>
              <a:t>Хлеб  детям не игрушка!</a:t>
            </a:r>
            <a:endParaRPr lang="ru-RU" dirty="0"/>
          </a:p>
        </p:txBody>
      </p:sp>
      <p:pic>
        <p:nvPicPr>
          <p:cNvPr id="4" name="Содержимое 3" descr="81153919-08labmmct13258532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688260" cy="312550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48071"/>
          </a:xfrm>
        </p:spPr>
        <p:txBody>
          <a:bodyPr/>
          <a:lstStyle/>
          <a:p>
            <a:pPr algn="ctr"/>
            <a:r>
              <a:rPr lang="ru-RU" dirty="0" smtClean="0"/>
              <a:t>Не выбрасывай хлеб!</a:t>
            </a:r>
            <a:endParaRPr lang="ru-RU" dirty="0"/>
          </a:p>
        </p:txBody>
      </p:sp>
      <p:pic>
        <p:nvPicPr>
          <p:cNvPr id="9" name="Содержимое 8" descr="yVZ-Qq4wHM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10082" y="1916832"/>
            <a:ext cx="3475878" cy="4634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Лучше покорми птиц хлебом!</a:t>
            </a:r>
            <a:endParaRPr lang="ru-RU" b="1" dirty="0"/>
          </a:p>
        </p:txBody>
      </p:sp>
      <p:pic>
        <p:nvPicPr>
          <p:cNvPr id="9" name="Содержимое 8" descr="58390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5" y="1319956"/>
            <a:ext cx="7919387" cy="5277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Пословицы о Хлебе!</a:t>
            </a:r>
            <a:endParaRPr lang="ru-RU" b="1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2531"/>
            <a:ext cx="8463276" cy="6347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08436" cy="6381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Будет хлеб- будет и обед!</a:t>
            </a:r>
            <a:endParaRPr lang="ru-RU" b="1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8095151" cy="3639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39248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Спасибо </a:t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 smtClean="0">
                <a:solidFill>
                  <a:srgbClr val="FFFF00"/>
                </a:solidFill>
              </a:rPr>
              <a:t>за внимание!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чего все начинается?!</a:t>
            </a:r>
            <a:endParaRPr lang="ru-RU" b="1" dirty="0"/>
          </a:p>
        </p:txBody>
      </p:sp>
      <p:pic>
        <p:nvPicPr>
          <p:cNvPr id="4" name="Содержимое 3" descr="591d9887022c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6763" y="1196752"/>
            <a:ext cx="7227646" cy="5420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Появляются зеленые ростки пшеницы!</a:t>
            </a:r>
            <a:endParaRPr lang="ru-RU" b="1" dirty="0"/>
          </a:p>
        </p:txBody>
      </p:sp>
      <p:pic>
        <p:nvPicPr>
          <p:cNvPr id="7" name="Содержимое 6" descr="1-12448193146MQ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901" y="1340768"/>
            <a:ext cx="7745539" cy="5161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Затем золотые колоски!</a:t>
            </a:r>
            <a:endParaRPr lang="ru-RU" b="1" dirty="0"/>
          </a:p>
        </p:txBody>
      </p:sp>
      <p:pic>
        <p:nvPicPr>
          <p:cNvPr id="9" name="Содержимое 8" descr="194-na-1294-sm.-3245367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2268" y="1268760"/>
            <a:ext cx="7922180" cy="5284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Отличие колосков!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48071"/>
          </a:xfrm>
        </p:spPr>
        <p:txBody>
          <a:bodyPr/>
          <a:lstStyle/>
          <a:p>
            <a:pPr algn="ctr"/>
            <a:r>
              <a:rPr lang="ru-RU" smtClean="0"/>
              <a:t>РОЖЬ</a:t>
            </a:r>
            <a:endParaRPr lang="ru-RU" dirty="0"/>
          </a:p>
        </p:txBody>
      </p:sp>
      <p:pic>
        <p:nvPicPr>
          <p:cNvPr id="5" name="Содержимое 4" descr="нпнгаг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5448345" cy="306469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ПШЕНИЦА</a:t>
            </a:r>
            <a:endParaRPr lang="ru-RU" dirty="0"/>
          </a:p>
        </p:txBody>
      </p:sp>
      <p:pic>
        <p:nvPicPr>
          <p:cNvPr id="9" name="Содержимое 8" descr="nature-grass-sky-field-blue-grain-wheat-Rye-cereal-barley-agriculture-crop-3264x2448-px-grass-family-phragmites-food-grain-commodity-triticale-emmer-hordeum-avena-poales-dinkel-wheat-cereal-germ-durum-8366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82145" y="2132856"/>
            <a:ext cx="4761855" cy="3176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Уборка урожая!</a:t>
            </a:r>
            <a:endParaRPr lang="ru-RU" b="1" dirty="0"/>
          </a:p>
        </p:txBody>
      </p:sp>
      <p:pic>
        <p:nvPicPr>
          <p:cNvPr id="4" name="Содержимое 3" descr="c,24ed4928-a032-412e-8e8c-b9ab6b451a0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6760" y="1196752"/>
            <a:ext cx="7299655" cy="5474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Чистое зерно!</a:t>
            </a:r>
            <a:endParaRPr lang="ru-RU" b="1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515096" cy="3000030"/>
          </a:xfrm>
        </p:spPr>
      </p:pic>
      <p:pic>
        <p:nvPicPr>
          <p:cNvPr id="7" name="Содержимое 6" descr="f5361320a09fbc337b1f0c514d9e1d0704a969e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39952" y="1196752"/>
            <a:ext cx="4783162" cy="2869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Везут зерно на мельницу!</a:t>
            </a:r>
            <a:endParaRPr lang="ru-RU" b="1" dirty="0"/>
          </a:p>
        </p:txBody>
      </p:sp>
      <p:pic>
        <p:nvPicPr>
          <p:cNvPr id="7" name="Содержимое 6" descr="енгекн67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568952" cy="5535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145</Words>
  <Application>Microsoft Office PowerPoint</Application>
  <PresentationFormat>Экран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Хлеб всему голова!</vt:lpstr>
      <vt:lpstr>Слайд 2</vt:lpstr>
      <vt:lpstr>С чего все начинается?!</vt:lpstr>
      <vt:lpstr>Появляются зеленые ростки пшеницы!</vt:lpstr>
      <vt:lpstr>Затем золотые колоски!</vt:lpstr>
      <vt:lpstr>Отличие колосков!</vt:lpstr>
      <vt:lpstr>Уборка урожая!</vt:lpstr>
      <vt:lpstr>Чистое зерно!</vt:lpstr>
      <vt:lpstr>Везут зерно на мельницу!</vt:lpstr>
      <vt:lpstr>Молят муку!</vt:lpstr>
      <vt:lpstr>Замешивают тесто!</vt:lpstr>
      <vt:lpstr>Формируют хлеб!</vt:lpstr>
      <vt:lpstr>Выпекают хлеб!</vt:lpstr>
      <vt:lpstr>Хлеб бывает как пшеничный, так и ржаной!</vt:lpstr>
      <vt:lpstr>Так хлеб попадает к нам на стол! Хлеб бывает разный!</vt:lpstr>
      <vt:lpstr>А как в старину крестьяне выращивали хлеб?</vt:lpstr>
      <vt:lpstr>Семена сеяли вручную!</vt:lpstr>
      <vt:lpstr>Срезали серпами в снопы!</vt:lpstr>
      <vt:lpstr>Обмолачивали хлеб вручную палками!</vt:lpstr>
      <vt:lpstr>Слайд 20</vt:lpstr>
      <vt:lpstr>Свежий, ароматный хлеб в разные времена!</vt:lpstr>
      <vt:lpstr>Как нельзя вести себя с хлебом!</vt:lpstr>
      <vt:lpstr>Лучше покорми птиц хлебом!</vt:lpstr>
      <vt:lpstr>Пословицы о Хлебе!</vt:lpstr>
      <vt:lpstr>Слайд 25</vt:lpstr>
      <vt:lpstr>Будет хлеб- будет и обед!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911</dc:creator>
  <cp:lastModifiedBy>911</cp:lastModifiedBy>
  <cp:revision>21</cp:revision>
  <dcterms:created xsi:type="dcterms:W3CDTF">2020-10-10T13:35:49Z</dcterms:created>
  <dcterms:modified xsi:type="dcterms:W3CDTF">2020-10-10T15:17:02Z</dcterms:modified>
</cp:coreProperties>
</file>