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60649"/>
            <a:ext cx="7772400" cy="136815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городского округа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Перевозский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Нижегородской области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"Детский сад "Колокольчик"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8640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Веселова Ирина Константиновна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9167" y="2967335"/>
            <a:ext cx="548566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Экологическая</a:t>
            </a:r>
          </a:p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тропа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39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Жители рек и водоемов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 композиция состоит из водоема с плывущей лодкой и различными фигурками обитателей рек и водоемов.</a:t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Нина\Desktop\площадка2020\20200804_092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2030" y="1268526"/>
            <a:ext cx="4679900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Домашнее подворье.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участке детского сада создан объект «Домашнее подворье» с малыми архитектурными формами: колодец, плетень, а также фигурок животных (корова, поросята, коза  и др.). Все это способствует расширению кругозора детей.</a:t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Нина\Desktop\площадка2020\20200804_103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63459" y="1113005"/>
            <a:ext cx="4729047" cy="5904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1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89" y="69269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Цветник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 участок (ограниченная территория), на котором выращивают декоративные растения. Чаще всего это травянистые цветковые растения. Цветники используют для украшения садов, парков, а также пространства </a:t>
            </a:r>
            <a:r>
              <a:rPr lang="ru-RU" sz="2000" dirty="0">
                <a:solidFill>
                  <a:srgbClr val="FF0000"/>
                </a:solidFill>
              </a:rPr>
              <a:t>перед входом в здание.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Нина\Desktop\площадка2020\20200804_091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8983" y="1973049"/>
            <a:ext cx="2691369" cy="2866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ина\Desktop\площадка2020\20200804_091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67500" y="2149188"/>
            <a:ext cx="2963194" cy="2785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Нина\Desktop\площадка2020\20200804_0923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0626" y="3847461"/>
            <a:ext cx="2919053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Нина\Desktop\площадка2020\20200804_0923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1561" y="3889855"/>
            <a:ext cx="2886095" cy="2684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43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Альпинарий</a:t>
            </a:r>
            <a:r>
              <a:rPr lang="ru-RU" dirty="0"/>
              <a:t/>
            </a:r>
            <a:br>
              <a:rPr lang="ru-RU" dirty="0"/>
            </a:br>
            <a:r>
              <a:rPr lang="ru-RU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Альпинарий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нетрадиционный элемент развивающей предметной среды. Альпийская горка оживляет среду, привлекает детей своей необычностью и красочностью, способствует возникновению познавательного интереса, развивает эстетические чувства, любознательность, воспитывает ответственное отношение к живым существам. Уход за горкой позволяет расширить знания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дошкольников о растениях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их разнообразии, условиях жизни, формирует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чувство ответственности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процессе ухода за ними.</a:t>
            </a:r>
            <a:b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Кроме того, цветущие растения привлекают многих насекомых, таким образом, появляются дополнительные объекты для наблюдений.</a:t>
            </a:r>
            <a:b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Нина\Desktop\площадка2020\20200804_091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2247" y="2410381"/>
            <a:ext cx="3819506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6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sz="2700" b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 целях экологического образования на территории детского сада создана экологическая тропа, которая выполняет познавательную, развивающую и оздоровительную функцию.</a:t>
            </a:r>
            <a:br>
              <a:rPr lang="ru-RU" sz="2700" b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Экологическая тропа  – специально оборудованная в образовательных и воспитательных целях природная территория; маршрут, проходящий через различные природные объекты, имеющие эстетическую, природоохранную ценность, на котором дошкольники получают информацию о них.</a:t>
            </a:r>
            <a:br>
              <a:rPr lang="ru-RU" sz="2700" b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Экологическая тропа включает в себя ряд самых разнообразных объектов  растительного и животного мира, видовые ландшафтные композиции, малые архитектурные формы.</a:t>
            </a:r>
            <a:r>
              <a:rPr lang="ru-RU" b="0" dirty="0">
                <a:solidFill>
                  <a:srgbClr val="FF0000"/>
                </a:solidFill>
              </a:rPr>
              <a:t/>
            </a:r>
            <a:br>
              <a:rPr lang="ru-RU" b="0" dirty="0">
                <a:solidFill>
                  <a:srgbClr val="FF0000"/>
                </a:solidFill>
              </a:rPr>
            </a:br>
            <a:endParaRPr lang="ru-RU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12845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ЭКОЛОГИЧЕСКОЙ ТРОПЫ: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-Использовать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прогулки для общения детей с природой ближайшего окружения, расширения кругозора и оздоровления детей на свежем воздухе</a:t>
            </a:r>
          </a:p>
          <a:p>
            <a:pPr lvl="0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-Познакомить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разными объектами живой и неживой природы и показать взаимосвязь природы с окружающим миром</a:t>
            </a:r>
          </a:p>
          <a:p>
            <a:pPr lvl="0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-Способствовать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развитию экологической воспитанности дошкольников: вызывать чувство близости к природе, сопереживание ко всему живому, заботу и бережное отношение к природе.</a:t>
            </a:r>
          </a:p>
          <a:p>
            <a:pPr lvl="0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-Использовать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прогулки по экологической тропе для развития наблюдательности, познавательной и творческой активности дошкольников посредством проведения игр, исследований, наблюдений, театрализованных занятий и других видов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09478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FF0000"/>
                </a:solidFill>
              </a:rPr>
              <a:t>Начало маршрута: стенд, где расположена схема тропы. На этой точке дети знакомятся с объектами тропы, правилами поведения на тропе. Маршрут экологической тропы представляет собой последовательное движение по часовой стрелке от одного объекта к другому, и наглядно показан  на картосхеме тропы, от которой и начинается маршрут.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Нина\Desktop\площадка2020\20200804_0911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38"/>
          <a:stretch/>
        </p:blipFill>
        <p:spPr bwMode="auto">
          <a:xfrm rot="5400000">
            <a:off x="2051721" y="692697"/>
            <a:ext cx="4968549" cy="6840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5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«Метеостанция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sz="2000" dirty="0">
                <a:solidFill>
                  <a:srgbClr val="FF0000"/>
                </a:solidFill>
              </a:rPr>
              <a:t>В нашем детском саду метеостанция оборудована </a:t>
            </a:r>
            <a:r>
              <a:rPr lang="ru-RU" sz="2000" dirty="0" smtClean="0">
                <a:solidFill>
                  <a:srgbClr val="FF0000"/>
                </a:solidFill>
              </a:rPr>
              <a:t>различными приборами. </a:t>
            </a:r>
            <a:r>
              <a:rPr lang="ru-RU" sz="2000" dirty="0">
                <a:solidFill>
                  <a:srgbClr val="FF0000"/>
                </a:solidFill>
              </a:rPr>
              <a:t> </a:t>
            </a:r>
            <a:r>
              <a:rPr lang="ru-RU" sz="2000" dirty="0" smtClean="0">
                <a:solidFill>
                  <a:srgbClr val="FF0000"/>
                </a:solidFill>
              </a:rPr>
              <a:t>Наблюдая</a:t>
            </a:r>
            <a:r>
              <a:rPr lang="ru-RU" sz="2000" dirty="0">
                <a:solidFill>
                  <a:srgbClr val="FF0000"/>
                </a:solidFill>
              </a:rPr>
              <a:t> за погодой, дети учатся  выделять отдельные явления, степень их интенсивности и другие характеристики. Дети  наблюдают не только сами явления погоды, но и их воздействие на окружающие предметы. Наблюдения за погодой состоят из определения состояния неба, наличия или отсутствия осадков и ветра, степени тепла и холода.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5" name="Picture 3" descr="C:\Users\Нина\Desktop\площадка2020\20200804_091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59" y="2420888"/>
            <a:ext cx="5781891" cy="4063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4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«Царство насекомых»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данном объекте экологической тропы дети знакомятся с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различными насекомыми: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муравьи, божья коровка, бабочки, пауки, пчелы: с их образом жизни, пользе для человека.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Нина\Desktop\площадка2020\20200804_091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7208" y="1893352"/>
            <a:ext cx="4522200" cy="4569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169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«Мини-город»</a:t>
            </a:r>
            <a:br>
              <a:rPr lang="ru-RU" b="1" dirty="0" smtClean="0"/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Огород в детском саду выполнен в виде поезда. В каждом вагончике растет своя культура. Это способствует развитию наблюдательности и любознательности у детей, что помогает лучше ознакомится с растительным миром. Он способствует расширению представления детей о растениях как живых организмах, об условиях, необходимых для роста и развития. Кроме того, «Огородик» развивает эстетические чувства у дошкольников, умение радоваться красоте выращиваемых растений и оценивать результаты своего труда. 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ина\Desktop\площадка2020\20200804_091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3232" y="2140545"/>
            <a:ext cx="4073601" cy="5040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87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Зеленая аптека.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глубокой древности человек использовал естественные блага растительного мира и как источник своего пропитания, и для облегчения своих недугов. По существу любое растение создано природой во благо, а задача человека лишь понять его предназначение, поскольку весь зелёный мир – это своего рода аптека.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Аптекарский огород создан нами для того, чтобы познакомить детей с разнообразием лекарственных растений, их биологическими особенностями. Для проведения наблюдений, за этапами роста и созревания растений-целителей, закрепления знаний о ценности их для здоровья, учить правилам сбора и сушки трав «зеленой аптеки»</a:t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ина\Desktop\веселова и.к\площадка 1\CIMG2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9501"/>
            <a:ext cx="5821085" cy="3451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02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Деревья и кустарники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территории детского сада растут различные деревья. Наблюдая за ними дети любуются их красотой, разновидностью. Зная названия деревьев, ребята могут рассказать что это за дерево, его плоды, строение.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Нина\Desktop\площадка2020\20200804_132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9006" y="2487777"/>
            <a:ext cx="4081610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ина\Desktop\площадка2020\20200804_132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43463" y="2639407"/>
            <a:ext cx="4081610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258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</TotalTime>
  <Words>204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Муниципальное бюджетное дошкольное образовательное учреждение городского округа Перевозский Нижегородской области "Детский сад "Колокольчик" </vt:lpstr>
      <vt:lpstr>В целях экологического образования на территории детского сада создана экологическая тропа, которая выполняет познавательную, развивающую и оздоровительную функцию. Экологическая тропа  – специально оборудованная в образовательных и воспитательных целях природная территория; маршрут, проходящий через различные природные объекты, имеющие эстетическую, природоохранную ценность, на котором дошкольники получают информацию о них.     Экологическая тропа включает в себя ряд самых разнообразных объектов  растительного и животного мира, видовые ландшафтные композиции, малые архитектурные формы. </vt:lpstr>
      <vt:lpstr>Презентация PowerPoint</vt:lpstr>
      <vt:lpstr>Начало маршрута: стенд, где расположена схема тропы. На этой точке дети знакомятся с объектами тропы, правилами поведения на тропе. Маршрут экологической тропы представляет собой последовательное движение по часовой стрелке от одного объекта к другому, и наглядно показан  на картосхеме тропы, от которой и начинается маршрут. </vt:lpstr>
      <vt:lpstr>«Метеостанция» В нашем детском саду метеостанция оборудована различными приборами.  Наблюдая за погодой, дети учатся  выделять отдельные явления, степень их интенсивности и другие характеристики. Дети  наблюдают не только сами явления погоды, но и их воздействие на окружающие предметы. Наблюдения за погодой состоят из определения состояния неба, наличия или отсутствия осадков и ветра, степени тепла и холода.   </vt:lpstr>
      <vt:lpstr>«Царство насекомых»  На данном объекте экологической тропы дети знакомятся с различными насекомыми: муравьи, божья коровка, бабочки, пауки, пчелы: с их образом жизни, пользе для человека.</vt:lpstr>
      <vt:lpstr>«Мини-город» Огород в детском саду выполнен в виде поезда. В каждом вагончике растет своя культура. Это способствует развитию наблюдательности и любознательности у детей, что помогает лучше ознакомится с растительным миром. Он способствует расширению представления детей о растениях как живых организмах, об условиях, необходимых для роста и развития. Кроме того, «Огородик» развивает эстетические чувства у дошкольников, умение радоваться красоте выращиваемых растений и оценивать результаты своего труда. </vt:lpstr>
      <vt:lpstr>Зеленая аптека. С глубокой древности человек использовал естественные блага растительного мира и как источник своего пропитания, и для облегчения своих недугов. По существу любое растение создано природой во благо, а задача человека лишь понять его предназначение, поскольку весь зелёный мир – это своего рода аптека. Аптекарский огород создан нами для того, чтобы познакомить детей с разнообразием лекарственных растений, их биологическими особенностями. Для проведения наблюдений, за этапами роста и созревания растений-целителей, закрепления знаний о ценности их для здоровья, учить правилам сбора и сушки трав «зеленой аптеки»   </vt:lpstr>
      <vt:lpstr>Деревья и кустарники На территории детского сада растут различные деревья. Наблюдая за ними дети любуются их красотой, разновидностью. Зная названия деревьев, ребята могут рассказать что это за дерево, его плоды, строение.</vt:lpstr>
      <vt:lpstr>Жители рек и водоемов Эта композиция состоит из водоема с плывущей лодкой и различными фигурками обитателей рек и водоемов. </vt:lpstr>
      <vt:lpstr>Домашнее подворье. На участке детского сада создан объект «Домашнее подворье» с малыми архитектурными формами: колодец, плетень, а также фигурок животных (корова, поросята, коза  и др.). Все это способствует расширению кругозора детей. </vt:lpstr>
      <vt:lpstr>Цветник  Это  участок (ограниченная территория), на котором выращивают декоративные растения. Чаще всего это травянистые цветковые растения. Цветники используют для украшения садов, парков, а также пространства перед входом в здание. </vt:lpstr>
      <vt:lpstr>Альпинарий Альпинарий — нетрадиционный элемент развивающей предметной среды. Альпийская горка оживляет среду, привлекает детей своей необычностью и красочностью, способствует возникновению познавательного интереса, развивает эстетические чувства, любознательность, воспитывает ответственное отношение к живым существам. Уход за горкой позволяет расширить знания дошкольников о растениях, их разнообразии, условиях жизни, формирует чувство ответственности в процессе ухода за ними. Кроме того, цветущие растения привлекают многих насекомых, таким образом, появляются дополнительные объекты для наблюдений.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целях экологического образования на территории детского сада создана экологическая тропа, которая выполняет познавательную, развивающую и оздоровительную функцию. Экологическая тропа  – специально оборудованная в образовательных и воспитательных целях природная территория; маршрут, проходящий через различные природные объекты, имеющие эстетическую, природоохранную ценность, на котором дошкольники получают информацию о них.     Экологическая тропа включает в себя ряд самых разнообразных объектов  растительного и животного мира, видовые ландшафтные композиции, малые архитектурные формы. </dc:title>
  <dc:creator>Нина</dc:creator>
  <cp:lastModifiedBy>Admin</cp:lastModifiedBy>
  <cp:revision>12</cp:revision>
  <dcterms:created xsi:type="dcterms:W3CDTF">2020-09-07T11:54:03Z</dcterms:created>
  <dcterms:modified xsi:type="dcterms:W3CDTF">2020-12-02T11:02:10Z</dcterms:modified>
</cp:coreProperties>
</file>