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>
        <p:scale>
          <a:sx n="51" d="100"/>
          <a:sy n="51" d="100"/>
        </p:scale>
        <p:origin x="1956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94853E-5E2A-4B9D-B586-24BCF41F5702}" type="datetimeFigureOut">
              <a:rPr lang="ru-RU" smtClean="0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1BE5CFA-CEFE-407F-8CF2-9D67A8E049B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6485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40CCA-E9BA-47B3-B6C1-4C4FE9578D17}" type="datetimeFigureOut">
              <a:rPr lang="ru-RU" smtClean="0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22F79-3B32-4309-8769-C9E61A2E692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516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4079D-5D5C-43FF-A025-EEA0FDDE9B83}" type="datetimeFigureOut">
              <a:rPr lang="ru-RU" smtClean="0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DAB2-2231-4F8E-92DB-7257DB83264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322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054D51-2F1C-4EA2-82CC-CE0EA7896507}" type="datetimeFigureOut">
              <a:rPr lang="ru-RU" smtClean="0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43AD-F896-468C-8752-EAAD70198BF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658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51A287C-5FDD-4CE3-BFDC-5ECEE9973742}" type="datetimeFigureOut">
              <a:rPr lang="ru-RU" smtClean="0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43A580B-F818-4A04-BE11-0597C961288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494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A34C67-00B6-43A4-A003-EFA2FE979FE5}" type="datetimeFigureOut">
              <a:rPr lang="ru-RU" smtClean="0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2E71-A8C9-44A3-9BA7-808F12C6E83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242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34FA7A-0ADB-4DD0-84BB-06772748805B}" type="datetimeFigureOut">
              <a:rPr lang="ru-RU" smtClean="0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2373-00B3-4DB6-A5ED-7E47349AD6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1063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30415D4-A889-4BD8-83AB-9D327E567726}" type="datetimeFigureOut">
              <a:rPr lang="ru-RU" smtClean="0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76F06-4C2E-4F9E-B7B5-1C752FBE098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2600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142674-A0A8-4FFB-BF5C-E03432A4F4F3}" type="datetimeFigureOut">
              <a:rPr lang="ru-RU" smtClean="0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AC3D9-FD89-4977-9FE2-B79D4408E72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598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5A87EC-5B4C-4375-AA4A-47BA2ACCA3BD}" type="datetimeFigureOut">
              <a:rPr lang="ru-RU" smtClean="0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822D-9AC8-4BF9-816E-1A74F639971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2922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72A926-B3D5-441D-84CE-4AB6F97B65FA}" type="datetimeFigureOut">
              <a:rPr lang="ru-RU" smtClean="0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D94E-3A5A-4241-B4B2-4B4DBF6CA95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302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DCCF79E5-C425-4C29-B70B-77FFF4E4846A}" type="datetimeFigureOut">
              <a:rPr lang="ru-RU" smtClean="0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339FBC-17E1-4E11-96CE-87FD75FFD20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984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6657" y="1844824"/>
            <a:ext cx="7048084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«Лёгкая атлетика»</a:t>
            </a:r>
          </a:p>
        </p:txBody>
      </p:sp>
      <p:pic>
        <p:nvPicPr>
          <p:cNvPr id="50178" name="Picture 2" descr="Лёгкая атлетика презента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3716338"/>
            <a:ext cx="3455988" cy="2592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23850" y="692150"/>
            <a:ext cx="820896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лёгкой атлетики</a:t>
            </a:r>
          </a:p>
          <a:p>
            <a:pPr eaLnBrk="1" hangingPunct="1"/>
            <a:endParaRPr lang="ru-RU" alt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42330" y="3390969"/>
            <a:ext cx="4103811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71500" indent="-571500" algn="just" eaLnBrk="1" hangingPunct="1">
              <a:buFont typeface="Wingdings" panose="05000000000000000000" pitchFamily="2" charset="2"/>
              <a:buChar char="§"/>
            </a:pPr>
            <a:r>
              <a:rPr lang="ru-RU" altLang="ru-RU" sz="4000" dirty="0"/>
              <a:t>Ходьба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§"/>
            </a:pPr>
            <a:r>
              <a:rPr lang="ru-RU" altLang="ru-RU" sz="4000" dirty="0"/>
              <a:t>Бег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§"/>
            </a:pPr>
            <a:r>
              <a:rPr lang="ru-RU" altLang="ru-RU" sz="4000" dirty="0"/>
              <a:t>Прыжки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§"/>
            </a:pPr>
            <a:r>
              <a:rPr lang="ru-RU" altLang="ru-RU" sz="4000" dirty="0"/>
              <a:t>Метания</a:t>
            </a:r>
          </a:p>
          <a:p>
            <a:pPr marL="571500" indent="-571500" algn="just" eaLnBrk="1" hangingPunct="1">
              <a:buFont typeface="Wingdings" panose="05000000000000000000" pitchFamily="2" charset="2"/>
              <a:buChar char="§"/>
            </a:pPr>
            <a:r>
              <a:rPr lang="ru-RU" altLang="ru-RU" sz="4000" dirty="0"/>
              <a:t>Многоборья</a:t>
            </a:r>
          </a:p>
        </p:txBody>
      </p:sp>
      <p:pic>
        <p:nvPicPr>
          <p:cNvPr id="43012" name="Picture 4" descr="http://bgconv.com/pars_docs/refs/37/36957/36957_html_3664c76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188421">
            <a:off x="4016375" y="1917700"/>
            <a:ext cx="3362325" cy="2247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010" name="Picture 2" descr="Новости Омска и Ом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38314">
            <a:off x="5507038" y="3895725"/>
            <a:ext cx="3157537" cy="2160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95288" y="1052513"/>
            <a:ext cx="8137525" cy="14773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ХОДЬБА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чередование шагов, выполняемых таким образом, чтобы спортсмен постоянно осуществлял контакт с землей, и при этом не происходило видимой для человеческого глаза потери контакта. Вынесенная вперед (опорная) нога должна быть полностью выпрямлена (т.е. не согнута в колене) с момента первого контакта с землей до прохождения вертикали.</a:t>
            </a:r>
          </a:p>
        </p:txBody>
      </p:sp>
      <p:pic>
        <p:nvPicPr>
          <p:cNvPr id="41986" name="Picture 2" descr="В Бресте состоится Кубок Беларуси по спортивной ходьбе. . Новости службы информации Новости Радио Брест - Поймай свою волну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2636838"/>
            <a:ext cx="2952750" cy="393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988" name="Picture 4" descr="Новости - 11 Август, Суббота :: Sporta-Klubi.l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068638"/>
            <a:ext cx="4608513" cy="307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55650" y="981075"/>
            <a:ext cx="7902575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БЕГ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наиболее распространенный вид физических упражнений, который является составной частью многих видов спорта, а также различных спортивно-физкультурных комплексов. Различают следующие разновидности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бега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33898"/>
            <a:ext cx="888304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 eaLnBrk="1" hangingPunct="1"/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Гладкий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- проводится на беговой дорожке по кругу (против движения часовой стрелки) на различные дистанции и/или на время. в свою очередь подразделяется на:</a:t>
            </a:r>
          </a:p>
          <a:p>
            <a:pPr lvl="2" algn="just" eaLnBrk="1" hangingPunct="1"/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 на короткие дистанции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(спринт) — длина дистанции в спринте не превышает 400 метров.</a:t>
            </a:r>
          </a:p>
          <a:p>
            <a:pPr lvl="2" algn="just" eaLnBrk="1" hangingPunct="1"/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 на средние дистанции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миттельштрекерский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— дистанции от 600 до 2000 метров.</a:t>
            </a:r>
          </a:p>
          <a:p>
            <a:pPr lvl="2" algn="just" eaLnBrk="1" hangingPunct="1"/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 на длинные дистанции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(стайерский) — дистанции, от 2000 метров.</a:t>
            </a:r>
          </a:p>
          <a:p>
            <a:pPr lvl="1" algn="just" eaLnBrk="1" hangingPunct="1"/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препятствиями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- совокупность легкоатлетических дисциплин, где спортсмены соревнуются на дистанциях, в которых необходимо преодолевать барьеры. Подразделяется на:</a:t>
            </a:r>
          </a:p>
          <a:p>
            <a:pPr lvl="2" algn="just" eaLnBrk="1" hangingPunct="1"/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 с препятствиями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на дистанцию 3000 метров (стипль-чез).</a:t>
            </a:r>
          </a:p>
          <a:p>
            <a:pPr lvl="2" algn="just" eaLnBrk="1" hangingPunct="1"/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 с барьерами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на спринтерских дистанциях.</a:t>
            </a:r>
          </a:p>
          <a:p>
            <a:pPr lvl="1" algn="just" eaLnBrk="1" hangingPunct="1"/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 в естественных условиях по пересеченной местности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(кросс).</a:t>
            </a:r>
          </a:p>
          <a:p>
            <a:pPr lvl="1" algn="just" eaLnBrk="1" hangingPunct="1"/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Эстафетный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- совокупность командных спортивных дисциплин, в которых участники один за другим проходят этапы, передавая друг другу очередь перемещаться по дистанции.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Бег - Part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8667750" cy="4170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55650" y="981075"/>
            <a:ext cx="7561263" cy="92233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ПРЫЖКИ С РАЗБЕГА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подразделяются на:</a:t>
            </a:r>
          </a:p>
          <a:p>
            <a:pPr lvl="1" algn="just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Вертикальные прыжки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прыжок в высоту, прыжок с шестом.</a:t>
            </a:r>
          </a:p>
          <a:p>
            <a:pPr lvl="1" algn="just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Горизонтальные прыжки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прыжок в длину, тройной прыжок.</a:t>
            </a:r>
          </a:p>
        </p:txBody>
      </p:sp>
      <p:pic>
        <p:nvPicPr>
          <p:cNvPr id="39940" name="Picture 4" descr="Легкоатлет из Удмуртии установил рекорд в прыжках с шестом &quot; Новости Ижевска и Удмуртии, новости России и мира - на сайте Ижлай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860800"/>
            <a:ext cx="3457575" cy="2600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38" name="Picture 2" descr="Спорт A1plus Russian Page 1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916113"/>
            <a:ext cx="4029075" cy="2962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42" name="Picture 6" descr="а Как Как научиться прыгать в высоту с разбега aKak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4005263"/>
            <a:ext cx="3513138" cy="2654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Первая неделя летних Олимпийских игр 2012 / Surfingbird - пр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500438"/>
            <a:ext cx="4232275" cy="301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68313" y="981075"/>
            <a:ext cx="8496300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МЕТАНИЯ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 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спортивных дисциплин легкой атлетики, включающий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4" name="Picture 2" descr="Метание копья- древний олимпийский вид спорта., купить, цена, фото, отзывы vorotila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1700213"/>
            <a:ext cx="5108575" cy="3463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43608" y="1673304"/>
            <a:ext cx="23631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just" eaLnBrk="1" hangingPunct="1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Метание диска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Метание молота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Метание копья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Толкание ядра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765175"/>
            <a:ext cx="896448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МНОГОБОРЬЯ: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(7-борье и 10-борье)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Семиборье состоит из семи видов, которые проводятся в течение двух дней подряд в следующем порядке: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день — 100м с барьерами, прыжок в высоту, толкание ядра, 200 м;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день — прыжок в длину, метание копья, 800м.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Мужское десятиборье состоит из десяти видов, которые проводятся в течение двух дней подряд в следующем порядке: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день — 100м, прыжок в длину, толкание ядра, прыжок в высоту и 400м;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день — 110м с барьерами, метание диска, прыжок с шестом, метание копья и 1500м.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(5-борье и 10-борье)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Пятиборье состоит из пяти видов, которые проводятся в течение одного дня в следующем порядке: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прыжок в длину, метание копья, 200м, метание диска и 1500м.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Женское десятиборье состоит из десяти видов, которые проводятся в течение двух дней подряд в следующем порядке: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день — 100м, метание диска, прыжок с шестом, метание копья и 400м;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день — 100м с барьерами, прыжок в длину, толкание ядра, прыжок в высоту и 1500м.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Олимпиада 2012. Архив за 4 августа 2012 года - Чемпионат"/>
          <p:cNvPicPr>
            <a:picLocks noChangeAspect="1" noChangeArrowheads="1"/>
          </p:cNvPicPr>
          <p:nvPr/>
        </p:nvPicPr>
        <p:blipFill>
          <a:blip r:embed="rId2"/>
          <a:srcRect l="1577"/>
          <a:stretch>
            <a:fillRect/>
          </a:stretch>
        </p:blipFill>
        <p:spPr bwMode="auto">
          <a:xfrm>
            <a:off x="4643438" y="765175"/>
            <a:ext cx="4376737" cy="264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868" name="Picture 4" descr="Сборная России успешно выступает на домашнем ЧЕ. . Газета Спорт"/>
          <p:cNvPicPr>
            <a:picLocks noChangeAspect="1" noChangeArrowheads="1"/>
          </p:cNvPicPr>
          <p:nvPr/>
        </p:nvPicPr>
        <p:blipFill>
          <a:blip r:embed="rId3"/>
          <a:srcRect b="11253"/>
          <a:stretch>
            <a:fillRect/>
          </a:stretch>
        </p:blipFill>
        <p:spPr bwMode="auto">
          <a:xfrm>
            <a:off x="2339975" y="3860800"/>
            <a:ext cx="4464050" cy="264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870" name="Picture 6" descr="Белявский: Финал на Олимпиаде - эта мысль давила - Лондон-20…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765175"/>
            <a:ext cx="4305300" cy="2695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683568" y="548680"/>
            <a:ext cx="7776864" cy="19389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Лёгкая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атле́тика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олимпийский вид спорта, включающий бег, ходьбу, прыжки и метания. Объединяет следующие дисциплины: беговые виды, спортивную ходьбу, технические виды (прыжки и метания), многоборья, пробеги (бег по шоссе) и кроссы (бег по пересечённой местности). Один из основных и наиболее массовых видов спорта.</a:t>
            </a:r>
          </a:p>
        </p:txBody>
      </p:sp>
      <p:pic>
        <p:nvPicPr>
          <p:cNvPr id="6152" name="Picture 8" descr="Олимпийский Дневник - МБОУ СОШ 7 станицы Переправн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3357563"/>
            <a:ext cx="4535488" cy="3025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Легкая атлетика. . Чемпионка Европы поймана на допинг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3501008"/>
            <a:ext cx="4032250" cy="3024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6" descr="ХХVII Летняя Универсиада / Анонсы / Cмотреть все выпуски онлайн / Russia2.t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2348880"/>
            <a:ext cx="4321175" cy="3009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9100" y="260648"/>
            <a:ext cx="7777163" cy="18161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атлетика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один из самых популярных видов спорта, если не сказать больше. Ведь в широких кругах любителей спорта она носит титул – Королева спорта</a:t>
            </a:r>
            <a:r>
              <a:rPr lang="ru-RU" altLang="ru-RU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5"/>
          <p:cNvSpPr txBox="1">
            <a:spLocks noChangeArrowheads="1"/>
          </p:cNvSpPr>
          <p:nvPr/>
        </p:nvSpPr>
        <p:spPr bwMode="auto">
          <a:xfrm>
            <a:off x="539751" y="836712"/>
            <a:ext cx="82089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развития легкой атлетики</a:t>
            </a:r>
          </a:p>
          <a:p>
            <a:pPr eaLnBrk="1" hangingPunct="1"/>
            <a:endParaRPr lang="ru-RU" altLang="ru-RU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2884" y="1916832"/>
            <a:ext cx="41052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легкой атлетики начала свой отсчёт еще с Олимпийских игр в Древней Греции. Их программа состояла тогда в основном из легкоатлетических видов. На самых первых олимпиадах соревновались только в беге на длину стадиона (192,27 м). Позже в программе появился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диаулос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бег в две стадии (туда и обратно). После чего появился бег на выносливость –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долиходромос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24" name="Picture 4" descr="История первых Олимпийских Игр современности. . Олимпиада 18…"/>
          <p:cNvPicPr>
            <a:picLocks noChangeAspect="1" noChangeArrowheads="1"/>
          </p:cNvPicPr>
          <p:nvPr/>
        </p:nvPicPr>
        <p:blipFill>
          <a:blip r:embed="rId2"/>
          <a:srcRect b="3106"/>
          <a:stretch>
            <a:fillRect/>
          </a:stretch>
        </p:blipFill>
        <p:spPr bwMode="auto">
          <a:xfrm>
            <a:off x="4788024" y="2060848"/>
            <a:ext cx="4181475" cy="2808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4213" y="2420938"/>
            <a:ext cx="345598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708 г. до н.э. атлеты уже мерились силами в пентатлоне (пятиборье), а позже в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лампадериомасе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эстафетном беге, участники которого передавали друг другу горящий факел.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935038" y="836613"/>
            <a:ext cx="820896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развития легкой атлетики</a:t>
            </a:r>
          </a:p>
          <a:p>
            <a:pPr eaLnBrk="1" hangingPunct="1"/>
            <a:endParaRPr lang="ru-RU" altLang="ru-RU" dirty="0"/>
          </a:p>
        </p:txBody>
      </p:sp>
      <p:pic>
        <p:nvPicPr>
          <p:cNvPr id="48130" name="Picture 2" descr="Гори, гори ясно! :: . Другие :: РБК Спор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2349500"/>
            <a:ext cx="4103688" cy="3282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935038" y="836613"/>
            <a:ext cx="820896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развития легкой атлетики</a:t>
            </a:r>
          </a:p>
          <a:p>
            <a:pPr eaLnBrk="1" hangingPunct="1"/>
            <a:endParaRPr lang="ru-RU" altLang="ru-RU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528" y="1685924"/>
            <a:ext cx="83169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Считается, что легкая атлетика пользовалась большой популярностью на Британских островах. С XII в. там стали проходить соревнования в беге на различные дистанции, прыжки в длину, в высоту и с шестом, метание тяжестей. Эти состязания и легли в основу большинства видов современной легкой атлетики.</a:t>
            </a:r>
          </a:p>
        </p:txBody>
      </p:sp>
      <p:pic>
        <p:nvPicPr>
          <p:cNvPr id="47106" name="Picture 2" descr="Новости &quot; Страница 479 &quot; Легкая атлетика - Мир легкой атлет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3573463"/>
            <a:ext cx="4537075" cy="3070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935038" y="836613"/>
            <a:ext cx="820896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развития легкой атлетики</a:t>
            </a:r>
          </a:p>
          <a:p>
            <a:pPr eaLnBrk="1" hangingPunct="1"/>
            <a:endParaRPr lang="ru-RU" altLang="ru-RU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00113" y="1628775"/>
            <a:ext cx="7416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рождение легкая атлетика получила в 1859 г., когда греки попытались возродить Олимпийские игры. В программе первых общенациональных соревнований основное место заняла лёгкая атлетика. В 1866 г. прошёл первый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лекгоатлетический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чемпионат Великобритании, а через 10 лет подобное соревнование прошло в США. В России легкая атлетика появилась в 1888 г.</a:t>
            </a:r>
          </a:p>
        </p:txBody>
      </p:sp>
      <p:pic>
        <p:nvPicPr>
          <p:cNvPr id="46082" name="Picture 2" descr="Олимпийский мишка 2014 из нит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573463"/>
            <a:ext cx="2232025" cy="3146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084" name="Picture 4" descr="Мишка задул олимпийский огонь в Сочи и заплака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3789363"/>
            <a:ext cx="4152900" cy="2781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5650" y="1770732"/>
            <a:ext cx="770413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1946 сов. легкоатлеты участвуют в чемпионатах Европы (проводятся с 1934 в чётные годы между Олимпийскими играми), с 1952 — в Олимпийских играх.</a:t>
            </a:r>
          </a:p>
          <a:p>
            <a:pPr algn="just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1968 основана Европейская ассоциация легкой атлетики.— ЕАА, объединяющая 35 национальных федераций</a:t>
            </a: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503238" y="908720"/>
            <a:ext cx="820896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развития легкой атлетики</a:t>
            </a:r>
          </a:p>
          <a:p>
            <a:pPr eaLnBrk="1" hangingPunct="1"/>
            <a:endParaRPr lang="ru-RU" altLang="ru-RU" dirty="0"/>
          </a:p>
        </p:txBody>
      </p:sp>
      <p:pic>
        <p:nvPicPr>
          <p:cNvPr id="45058" name="Picture 2" descr="Легкая атлетика. . Хельсинки примет чемпионат Европы-2012 - 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3644900"/>
            <a:ext cx="3838575" cy="2676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323850" y="692150"/>
            <a:ext cx="820896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</a:p>
          <a:p>
            <a:pPr eaLnBrk="1" hangingPunct="1"/>
            <a:endParaRPr lang="ru-RU" altLang="ru-RU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5288" y="1268413"/>
            <a:ext cx="8280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Высшим руководящим органом, регулирующим проведение соревнований и развитием лёгкой атлетики как вида спорта, является: Международная ассоциация легкоатлетических федераций (ИААФ). </a:t>
            </a:r>
          </a:p>
          <a:p>
            <a:pPr algn="just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ИААФ определяет международные правила проведения соревнований и ведёт мировой рейтинг ведущих спортсменов легкоатлетов. </a:t>
            </a:r>
          </a:p>
        </p:txBody>
      </p:sp>
      <p:pic>
        <p:nvPicPr>
          <p:cNvPr id="44034" name="Picture 2" descr="http://www.athlecac.org/images/Logo%20IA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3500438"/>
            <a:ext cx="4895850" cy="3076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579</TotalTime>
  <Words>320</Words>
  <Application>Microsoft Office PowerPoint</Application>
  <PresentationFormat>Экран (4:3)</PresentationFormat>
  <Paragraphs>44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Constantia</vt:lpstr>
      <vt:lpstr>Wingdings 2</vt:lpstr>
      <vt:lpstr>Wingdings</vt:lpstr>
      <vt:lpstr>Дерево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KrotySOFT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</dc:creator>
  <cp:lastModifiedBy>Даня</cp:lastModifiedBy>
  <cp:revision>57</cp:revision>
  <dcterms:created xsi:type="dcterms:W3CDTF">2015-05-05T15:50:12Z</dcterms:created>
  <dcterms:modified xsi:type="dcterms:W3CDTF">2020-12-15T20:58:36Z</dcterms:modified>
</cp:coreProperties>
</file>