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5" r:id="rId6"/>
    <p:sldId id="268" r:id="rId7"/>
    <p:sldId id="266" r:id="rId8"/>
    <p:sldId id="267" r:id="rId9"/>
    <p:sldId id="269" r:id="rId10"/>
    <p:sldId id="270" r:id="rId11"/>
    <p:sldId id="271" r:id="rId12"/>
    <p:sldId id="272" r:id="rId13"/>
    <p:sldId id="264" r:id="rId14"/>
    <p:sldId id="273" r:id="rId15"/>
    <p:sldId id="274" r:id="rId16"/>
    <p:sldId id="278" r:id="rId17"/>
    <p:sldId id="279" r:id="rId18"/>
    <p:sldId id="280" r:id="rId19"/>
    <p:sldId id="282" r:id="rId20"/>
    <p:sldId id="283" r:id="rId21"/>
    <p:sldId id="284" r:id="rId22"/>
    <p:sldId id="285" r:id="rId23"/>
    <p:sldId id="287" r:id="rId24"/>
    <p:sldId id="286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96D5"/>
    <a:srgbClr val="564FB7"/>
    <a:srgbClr val="6D67C1"/>
    <a:srgbClr val="2D2965"/>
    <a:srgbClr val="CFC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E722-03E0-4EBA-B9B5-3969B89C03A9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AE722-03E0-4EBA-B9B5-3969B89C03A9}" type="datetimeFigureOut">
              <a:rPr lang="ru-RU" smtClean="0"/>
              <a:pPr/>
              <a:t>20.01.2018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4F211-8155-4CB5-A537-F46D495516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\Рабочий стол\972909931_c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61356"/>
            <a:ext cx="8858313" cy="6572296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  <a:ln w="57150"/>
        </p:spPr>
        <p:style>
          <a:lnRef idx="3">
            <a:schemeClr val="lt1"/>
          </a:lnRef>
          <a:fillRef idx="1002">
            <a:schemeClr val="dk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Лента лицом вниз 6"/>
          <p:cNvSpPr/>
          <p:nvPr/>
        </p:nvSpPr>
        <p:spPr>
          <a:xfrm>
            <a:off x="357158" y="500042"/>
            <a:ext cx="8501122" cy="1000132"/>
          </a:xfrm>
          <a:prstGeom prst="ribbon">
            <a:avLst>
              <a:gd name="adj1" fmla="val 16667"/>
              <a:gd name="adj2" fmla="val 71000"/>
            </a:avLst>
          </a:prstGeom>
          <a:blipFill>
            <a:blip r:embed="rId3"/>
            <a:tile tx="0" ty="0" sx="100000" sy="100000" flip="none" algn="tl"/>
          </a:blipFill>
          <a:ln w="28575">
            <a:solidFill>
              <a:srgbClr val="8F96D5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7319" y="1500174"/>
            <a:ext cx="6400800" cy="71438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ПРЕЗЕНТАЦИЯ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71604" y="571480"/>
            <a:ext cx="6072230" cy="857256"/>
          </a:xfrm>
          <a:effectLst>
            <a:innerShdw blurRad="114300">
              <a:prstClr val="black"/>
            </a:inn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4000" b="1" spc="150" dirty="0" smtClean="0">
                <a:ln w="11430"/>
                <a:solidFill>
                  <a:srgbClr val="564FB7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«Шахматы»</a:t>
            </a:r>
            <a:endParaRPr lang="ru-RU" sz="4000" b="1" spc="150" dirty="0">
              <a:ln w="11430"/>
              <a:solidFill>
                <a:srgbClr val="564FB7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99819" y="5256324"/>
            <a:ext cx="3419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МБДОУ </a:t>
            </a:r>
            <a:r>
              <a:rPr lang="ru-RU" dirty="0">
                <a:solidFill>
                  <a:schemeClr val="bg1"/>
                </a:solidFill>
              </a:rPr>
              <a:t>№89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Д/С </a:t>
            </a:r>
            <a:r>
              <a:rPr lang="ru-RU" dirty="0">
                <a:solidFill>
                  <a:schemeClr val="bg1"/>
                </a:solidFill>
              </a:rPr>
              <a:t>«КРЕПЫШ</a:t>
            </a:r>
            <a:r>
              <a:rPr lang="ru-RU" dirty="0" smtClean="0">
                <a:solidFill>
                  <a:schemeClr val="bg1"/>
                </a:solidFill>
              </a:rPr>
              <a:t>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Г.СУРГУТ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r>
              <a:rPr lang="ru-RU" dirty="0">
                <a:solidFill>
                  <a:schemeClr val="bg1"/>
                </a:solidFill>
              </a:rPr>
              <a:t>ВОСПИТАТЕЛЬ 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САДЫКОВА </a:t>
            </a:r>
            <a:r>
              <a:rPr lang="ru-RU" dirty="0">
                <a:solidFill>
                  <a:schemeClr val="bg1"/>
                </a:solidFill>
              </a:rPr>
              <a:t>З.А.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2714620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9" name="Объект 8" descr="https://ds03.infourok.ru/uploads/ex/06cb/0003622a-3478c35f/img9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04759" cy="6430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2509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2714620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9" name="Объект 8" descr="https://ds03.infourok.ru/uploads/ex/06cb/0003622a-3478c35f/img11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57" y="260152"/>
            <a:ext cx="8690086" cy="6396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644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2714620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9" name="Объект 8" descr="https://ds03.infourok.ru/uploads/ex/06cb/0003622a-3478c35f/img12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50014" cy="639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5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535753" y="2714620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7" name="Рисунок 6" descr="https://ds03.infourok.ru/uploads/ex/06cb/0003622a-3478c35f/img1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3" y="188640"/>
            <a:ext cx="8720174" cy="6467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535753" y="2714620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9220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7" name="Рисунок 6" descr="https://ds03.infourok.ru/uploads/ex/06cb/0003622a-3478c35f/img1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40"/>
            <a:ext cx="8769734" cy="64556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785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535753" y="2714620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s://ds03.infourok.ru/uploads/ex/06cb/0003622a-3478c35f/img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48861" cy="6384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18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535753" y="2714620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s://ds03.infourok.ru/uploads/ex/06cb/0003622a-3478c35f/img1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77" y="273000"/>
            <a:ext cx="8604845" cy="6311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61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535753" y="2714620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https://ds03.infourok.ru/uploads/ex/06cb/0003622a-3478c35f/img1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38765" cy="602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2424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https://ds03.infourok.ru/uploads/ex/06cb/0003622a-3478c35f/img2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6632"/>
            <a:ext cx="8532836" cy="6528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993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ds03.infourok.ru/uploads/ex/06cb/0003622a-3478c35f/img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568952" cy="6408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77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7" name="Объект 6" descr="https://ds03.infourok.ru/uploads/ex/06cb/0003622a-3478c35f/img1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2" y="283749"/>
            <a:ext cx="8642734" cy="6290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ds03.infourok.ru/uploads/ex/06cb/0003622a-3478c35f/img2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20869" cy="6528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93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ds03.infourok.ru/uploads/ex/06cb/0003622a-3478c35f/img2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48861" cy="6456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665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ds03.infourok.ru/uploads/ex/06cb/0003622a-3478c35f/img2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820869" cy="6456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591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ds03.infourok.ru/uploads/ex/06cb/0003622a-3478c35f/img2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8460829" cy="63840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05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ds03.infourok.ru/uploads/ex/06cb/0003622a-3478c35f/img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484199" cy="6456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774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https://ds03.infourok.ru/uploads/ex/06cb/0003622a-3478c35f/img3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48861" cy="6456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376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295484" y="1125502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9" name="Объект 8" descr="https://ds03.infourok.ru/uploads/ex/06cb/0003622a-3478c35f/img2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8" y="286544"/>
            <a:ext cx="8748463" cy="639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535753" y="2714620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19336" y="2733652"/>
            <a:ext cx="7429552" cy="571504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9" name="Объект 8" descr="https://ds03.infourok.ru/uploads/ex/06cb/0003622a-3478c35f/img4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25" y="332656"/>
            <a:ext cx="8583993" cy="63237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5753" y="1700808"/>
            <a:ext cx="5798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dirty="0">
                <a:solidFill>
                  <a:prstClr val="black"/>
                </a:solidFill>
              </a:rPr>
              <a:t>1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265113"/>
            <a:ext cx="8242300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31" y="328644"/>
            <a:ext cx="8242300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"/>
          <a:stretch/>
        </p:blipFill>
        <p:spPr bwMode="auto">
          <a:xfrm>
            <a:off x="235527" y="328644"/>
            <a:ext cx="8348086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535753" y="3071810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9" name="Объект 8" descr="https://ds03.infourok.ru/uploads/ex/06cb/0003622a-3478c35f/img5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69733" cy="639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609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Объект 8" descr="Доска и начальная позиция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7" b="75878"/>
          <a:stretch/>
        </p:blipFill>
        <p:spPr bwMode="auto">
          <a:xfrm>
            <a:off x="179512" y="260648"/>
            <a:ext cx="8697727" cy="96668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91" y="1196752"/>
            <a:ext cx="6093745" cy="5459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https://ds03.infourok.ru/uploads/ex/06cb/0003622a-3478c35f/img1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0" t="85588"/>
          <a:stretch/>
        </p:blipFill>
        <p:spPr bwMode="auto">
          <a:xfrm>
            <a:off x="8028384" y="5733257"/>
            <a:ext cx="862583" cy="8469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623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535753" y="3279756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9" name="Объект 8" descr="https://ds03.infourok.ru/uploads/ex/06cb/0003622a-3478c35f/img6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60648"/>
            <a:ext cx="8737438" cy="639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05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3071810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9" name="Объект 8" descr="https://ds03.infourok.ru/uploads/ex/06cb/0003622a-3478c35f/img7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60648"/>
            <a:ext cx="8720918" cy="63957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8616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абличка 7"/>
          <p:cNvSpPr/>
          <p:nvPr/>
        </p:nvSpPr>
        <p:spPr>
          <a:xfrm>
            <a:off x="642910" y="2714620"/>
            <a:ext cx="8072494" cy="714380"/>
          </a:xfrm>
          <a:prstGeom prst="plaque">
            <a:avLst/>
          </a:prstGeom>
          <a:solidFill>
            <a:srgbClr val="564FB7"/>
          </a:solidFill>
          <a:ln w="57150"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мка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024"/>
            </a:avLst>
          </a:prstGeom>
          <a:solidFill>
            <a:srgbClr val="564FB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7224" y="428604"/>
            <a:ext cx="7429552" cy="571504"/>
          </a:xfrm>
        </p:spPr>
        <p:txBody>
          <a:bodyPr>
            <a:noAutofit/>
          </a:bodyPr>
          <a:lstStyle/>
          <a:p>
            <a:endParaRPr lang="ru-RU" sz="3600" dirty="0"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http://yazarlikyazilimi.meb.gov.tr/Materyal/mardin/satranc/resimler/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786454"/>
            <a:ext cx="1162536" cy="869965"/>
          </a:xfrm>
          <a:prstGeom prst="rect">
            <a:avLst/>
          </a:prstGeom>
          <a:noFill/>
        </p:spPr>
      </p:pic>
      <p:pic>
        <p:nvPicPr>
          <p:cNvPr id="9" name="Объект 8" descr="https://ds03.infourok.ru/uploads/ex/06cb/0003622a-3478c35f/img8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69735" cy="6107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202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хматы 6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Шахматы 6</Template>
  <TotalTime>78</TotalTime>
  <Words>18</Words>
  <Application>Microsoft Office PowerPoint</Application>
  <PresentationFormat>Экран (4:3)</PresentationFormat>
  <Paragraphs>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Шахматы 6</vt:lpstr>
      <vt:lpstr>«Шахматы»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«Шахматы»</dc:title>
  <dc:creator>Пользователь</dc:creator>
  <cp:lastModifiedBy>Пользователь</cp:lastModifiedBy>
  <cp:revision>11</cp:revision>
  <dcterms:created xsi:type="dcterms:W3CDTF">2018-01-20T17:03:14Z</dcterms:created>
  <dcterms:modified xsi:type="dcterms:W3CDTF">2018-01-20T18:21:49Z</dcterms:modified>
</cp:coreProperties>
</file>