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1032"/>
    <p:restoredTop sz="94807"/>
  </p:normalViewPr>
  <p:slideViewPr>
    <p:cSldViewPr snapToObjects="1">
      <p:cViewPr>
        <p:scale>
          <a:sx n="68" d="100"/>
          <a:sy n="68" d="100"/>
        </p:scale>
        <p:origin x="978" y="114"/>
      </p:cViewPr>
      <p:guideLst>
        <p:guide orient="horz" pos="2154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presProps" Target="presProps.xml"  /><Relationship Id="rId22" Type="http://schemas.openxmlformats.org/officeDocument/2006/relationships/viewProps" Target="viewProps.xml"  /><Relationship Id="rId23" Type="http://schemas.openxmlformats.org/officeDocument/2006/relationships/theme" Target="theme/theme1.xml"  /><Relationship Id="rId24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-12699" y="3631"/>
            <a:ext cx="1247479" cy="442587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08"/>
              </a:cxn>
              <a:cxn ang="0">
                <a:pos x="986" y="7114"/>
              </a:cxn>
              <a:cxn ang="0">
                <a:pos x="1537" y="7266"/>
              </a:cxn>
              <a:cxn ang="0">
                <a:pos x="62" y="0"/>
              </a:cxn>
              <a:cxn ang="0">
                <a:pos x="0" y="0"/>
              </a:cxn>
            </a:cxnLst>
            <a:rect l="0" t="0" r="r" b="b"/>
            <a:pathLst>
              <a:path w="1537" h="7266">
                <a:moveTo>
                  <a:pt x="0" y="0"/>
                </a:moveTo>
                <a:lnTo>
                  <a:pt x="0" y="708"/>
                </a:lnTo>
                <a:lnTo>
                  <a:pt x="986" y="7114"/>
                </a:lnTo>
                <a:lnTo>
                  <a:pt x="1537" y="7266"/>
                </a:lnTo>
                <a:lnTo>
                  <a:pt x="62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9" name="Полилиния 8"/>
          <p:cNvSpPr/>
          <p:nvPr/>
        </p:nvSpPr>
        <p:spPr>
          <a:xfrm flipH="1">
            <a:off x="7307082" y="211889"/>
            <a:ext cx="4883131" cy="1609272"/>
          </a:xfrm>
          <a:custGeom>
            <a:avLst/>
            <a:gdLst>
              <a:gd name="connsiteX0" fmla="*/ 0 w 2715"/>
              <a:gd name="connsiteY0" fmla="*/ 0 h 1458"/>
              <a:gd name="connsiteX1" fmla="*/ 0 w 2715"/>
              <a:gd name="connsiteY1" fmla="*/ 1458 h 1458"/>
              <a:gd name="connsiteX2" fmla="*/ 2715 w 2715"/>
              <a:gd name="connsiteY2" fmla="*/ 909 h 1458"/>
              <a:gd name="connsiteX3" fmla="*/ 0 w 2715"/>
              <a:gd name="connsiteY3" fmla="*/ 0 h 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" h="1458">
                <a:moveTo>
                  <a:pt x="0" y="0"/>
                </a:moveTo>
                <a:lnTo>
                  <a:pt x="0" y="1458"/>
                </a:lnTo>
                <a:lnTo>
                  <a:pt x="2715" y="909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0" name="Полилиния 9"/>
          <p:cNvSpPr/>
          <p:nvPr/>
        </p:nvSpPr>
        <p:spPr>
          <a:xfrm flipH="1">
            <a:off x="1176" y="0"/>
            <a:ext cx="12196229" cy="1209811"/>
          </a:xfrm>
          <a:custGeom>
            <a:avLst/>
            <a:gdLst>
              <a:gd name="connsiteX0" fmla="*/ 6774 w 6774"/>
              <a:gd name="connsiteY0" fmla="*/ 0 h 1097"/>
              <a:gd name="connsiteX1" fmla="*/ 0 w 6774"/>
              <a:gd name="connsiteY1" fmla="*/ 0 h 1097"/>
              <a:gd name="connsiteX2" fmla="*/ 0 w 6774"/>
              <a:gd name="connsiteY2" fmla="*/ 194 h 1097"/>
              <a:gd name="connsiteX3" fmla="*/ 2700 w 6774"/>
              <a:gd name="connsiteY3" fmla="*/ 1097 h 1097"/>
              <a:gd name="connsiteX4" fmla="*/ 6774 w 6774"/>
              <a:gd name="connsiteY4" fmla="*/ 282 h 1097"/>
              <a:gd name="connsiteX5" fmla="*/ 6774 w 6774"/>
              <a:gd name="connsiteY5" fmla="*/ 0 h 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4" h="1097">
                <a:moveTo>
                  <a:pt x="6774" y="0"/>
                </a:moveTo>
                <a:lnTo>
                  <a:pt x="0" y="0"/>
                </a:lnTo>
                <a:lnTo>
                  <a:pt x="0" y="194"/>
                </a:lnTo>
                <a:lnTo>
                  <a:pt x="2700" y="1097"/>
                </a:lnTo>
                <a:lnTo>
                  <a:pt x="6774" y="282"/>
                </a:lnTo>
                <a:lnTo>
                  <a:pt x="6774" y="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1" name="Полилиния 10"/>
          <p:cNvSpPr/>
          <p:nvPr/>
        </p:nvSpPr>
        <p:spPr>
          <a:xfrm>
            <a:off x="0" y="313097"/>
            <a:ext cx="7315199" cy="2039450"/>
          </a:xfrm>
          <a:custGeom>
            <a:avLst/>
            <a:gdLst>
              <a:gd name="connsiteX0" fmla="*/ 5486400 w 5486400"/>
              <a:gd name="connsiteY0" fmla="*/ 1085850 h 2571750"/>
              <a:gd name="connsiteX1" fmla="*/ 0 w 5486400"/>
              <a:gd name="connsiteY1" fmla="*/ 0 h 2571750"/>
              <a:gd name="connsiteX2" fmla="*/ 0 w 5486400"/>
              <a:gd name="connsiteY2" fmla="*/ 95250 h 2571750"/>
              <a:gd name="connsiteX3" fmla="*/ 923925 w 5486400"/>
              <a:gd name="connsiteY3" fmla="*/ 2571750 h 2571750"/>
              <a:gd name="connsiteX4" fmla="*/ 5486400 w 5486400"/>
              <a:gd name="connsiteY4" fmla="*/ 1085850 h 2571750"/>
              <a:gd name="connsiteX0" fmla="*/ 5486400 w 5486400"/>
              <a:gd name="connsiteY0" fmla="*/ 1085850 h 2676075"/>
              <a:gd name="connsiteX1" fmla="*/ 0 w 5486400"/>
              <a:gd name="connsiteY1" fmla="*/ 0 h 2676075"/>
              <a:gd name="connsiteX2" fmla="*/ 0 w 5486400"/>
              <a:gd name="connsiteY2" fmla="*/ 95250 h 2676075"/>
              <a:gd name="connsiteX3" fmla="*/ 604863 w 5486400"/>
              <a:gd name="connsiteY3" fmla="*/ 2676075 h 2676075"/>
              <a:gd name="connsiteX4" fmla="*/ 5486400 w 5486400"/>
              <a:gd name="connsiteY4" fmla="*/ 1085850 h 2676075"/>
              <a:gd name="connsiteX0" fmla="*/ 5486400 w 5486400"/>
              <a:gd name="connsiteY0" fmla="*/ 1085850 h 2582198"/>
              <a:gd name="connsiteX1" fmla="*/ 0 w 5486400"/>
              <a:gd name="connsiteY1" fmla="*/ 0 h 2582198"/>
              <a:gd name="connsiteX2" fmla="*/ 0 w 5486400"/>
              <a:gd name="connsiteY2" fmla="*/ 95250 h 2582198"/>
              <a:gd name="connsiteX3" fmla="*/ 892927 w 5486400"/>
              <a:gd name="connsiteY3" fmla="*/ 2582198 h 2582198"/>
              <a:gd name="connsiteX4" fmla="*/ 5486400 w 5486400"/>
              <a:gd name="connsiteY4" fmla="*/ 1085850 h 2582198"/>
              <a:gd name="connsiteX0" fmla="*/ 5486400 w 5486400"/>
              <a:gd name="connsiteY0" fmla="*/ 1085850 h 2582198"/>
              <a:gd name="connsiteX1" fmla="*/ 0 w 5486400"/>
              <a:gd name="connsiteY1" fmla="*/ 0 h 2582198"/>
              <a:gd name="connsiteX2" fmla="*/ 892927 w 5486400"/>
              <a:gd name="connsiteY2" fmla="*/ 2582198 h 2582198"/>
              <a:gd name="connsiteX3" fmla="*/ 5486400 w 5486400"/>
              <a:gd name="connsiteY3" fmla="*/ 1085850 h 2582198"/>
              <a:gd name="connsiteX0" fmla="*/ 5486400 w 5486400"/>
              <a:gd name="connsiteY0" fmla="*/ 1085850 h 2481754"/>
              <a:gd name="connsiteX1" fmla="*/ 0 w 5486400"/>
              <a:gd name="connsiteY1" fmla="*/ 0 h 2481754"/>
              <a:gd name="connsiteX2" fmla="*/ 870728 w 5486400"/>
              <a:gd name="connsiteY2" fmla="*/ 2481754 h 2481754"/>
              <a:gd name="connsiteX3" fmla="*/ 5486400 w 5486400"/>
              <a:gd name="connsiteY3" fmla="*/ 1085850 h 248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2481754">
                <a:moveTo>
                  <a:pt x="5486400" y="1085850"/>
                </a:moveTo>
                <a:lnTo>
                  <a:pt x="0" y="0"/>
                </a:lnTo>
                <a:lnTo>
                  <a:pt x="870728" y="2481754"/>
                </a:lnTo>
                <a:lnTo>
                  <a:pt x="5486400" y="108585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2" name="Полилиния 11"/>
          <p:cNvSpPr/>
          <p:nvPr/>
        </p:nvSpPr>
        <p:spPr>
          <a:xfrm rot="16200000" flipH="1">
            <a:off x="-469153" y="661849"/>
            <a:ext cx="2747768" cy="1432205"/>
          </a:xfrm>
          <a:custGeom>
            <a:avLst/>
            <a:gdLst>
              <a:gd name="connsiteX0" fmla="*/ 0 w 2715"/>
              <a:gd name="connsiteY0" fmla="*/ 0 h 1458"/>
              <a:gd name="connsiteX1" fmla="*/ 0 w 2715"/>
              <a:gd name="connsiteY1" fmla="*/ 1458 h 1458"/>
              <a:gd name="connsiteX2" fmla="*/ 2715 w 2715"/>
              <a:gd name="connsiteY2" fmla="*/ 909 h 1458"/>
              <a:gd name="connsiteX3" fmla="*/ 0 w 2715"/>
              <a:gd name="connsiteY3" fmla="*/ 0 h 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" h="1458">
                <a:moveTo>
                  <a:pt x="0" y="0"/>
                </a:moveTo>
                <a:lnTo>
                  <a:pt x="0" y="1458"/>
                </a:lnTo>
                <a:lnTo>
                  <a:pt x="2715" y="909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3" name="Полилиния 12"/>
          <p:cNvSpPr/>
          <p:nvPr/>
        </p:nvSpPr>
        <p:spPr>
          <a:xfrm rot="16200000" flipH="1">
            <a:off x="-2892959" y="2893114"/>
            <a:ext cx="6862892" cy="1076695"/>
          </a:xfrm>
          <a:custGeom>
            <a:avLst/>
            <a:gdLst>
              <a:gd name="connsiteX0" fmla="*/ 6774 w 6774"/>
              <a:gd name="connsiteY0" fmla="*/ 0 h 1097"/>
              <a:gd name="connsiteX1" fmla="*/ 0 w 6774"/>
              <a:gd name="connsiteY1" fmla="*/ 0 h 1097"/>
              <a:gd name="connsiteX2" fmla="*/ 0 w 6774"/>
              <a:gd name="connsiteY2" fmla="*/ 194 h 1097"/>
              <a:gd name="connsiteX3" fmla="*/ 2700 w 6774"/>
              <a:gd name="connsiteY3" fmla="*/ 1097 h 1097"/>
              <a:gd name="connsiteX4" fmla="*/ 6774 w 6774"/>
              <a:gd name="connsiteY4" fmla="*/ 282 h 1097"/>
              <a:gd name="connsiteX5" fmla="*/ 6774 w 6774"/>
              <a:gd name="connsiteY5" fmla="*/ 0 h 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4" h="1097">
                <a:moveTo>
                  <a:pt x="6774" y="0"/>
                </a:moveTo>
                <a:lnTo>
                  <a:pt x="0" y="0"/>
                </a:lnTo>
                <a:lnTo>
                  <a:pt x="0" y="194"/>
                </a:lnTo>
                <a:lnTo>
                  <a:pt x="2700" y="1097"/>
                </a:lnTo>
                <a:lnTo>
                  <a:pt x="6774" y="282"/>
                </a:lnTo>
                <a:lnTo>
                  <a:pt x="6774" y="0"/>
                </a:ln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4" name="Полилиния 13"/>
          <p:cNvSpPr/>
          <p:nvPr/>
        </p:nvSpPr>
        <p:spPr>
          <a:xfrm rot="16200000">
            <a:off x="-839161" y="3864994"/>
            <a:ext cx="4116307" cy="1880869"/>
          </a:xfrm>
          <a:custGeom>
            <a:avLst/>
            <a:gdLst>
              <a:gd name="connsiteX0" fmla="*/ 5486400 w 5486400"/>
              <a:gd name="connsiteY0" fmla="*/ 1085850 h 2571750"/>
              <a:gd name="connsiteX1" fmla="*/ 0 w 5486400"/>
              <a:gd name="connsiteY1" fmla="*/ 0 h 2571750"/>
              <a:gd name="connsiteX2" fmla="*/ 0 w 5486400"/>
              <a:gd name="connsiteY2" fmla="*/ 95250 h 2571750"/>
              <a:gd name="connsiteX3" fmla="*/ 923925 w 5486400"/>
              <a:gd name="connsiteY3" fmla="*/ 2571750 h 2571750"/>
              <a:gd name="connsiteX4" fmla="*/ 5486400 w 5486400"/>
              <a:gd name="connsiteY4" fmla="*/ 10858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2571750">
                <a:moveTo>
                  <a:pt x="5486400" y="1085850"/>
                </a:moveTo>
                <a:lnTo>
                  <a:pt x="0" y="0"/>
                </a:lnTo>
                <a:lnTo>
                  <a:pt x="0" y="95250"/>
                </a:lnTo>
                <a:lnTo>
                  <a:pt x="923925" y="2571750"/>
                </a:lnTo>
                <a:lnTo>
                  <a:pt x="5486400" y="1085850"/>
                </a:lnTo>
              </a:path>
            </a:pathLst>
          </a:cu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5" name="Полилиния 14"/>
          <p:cNvSpPr/>
          <p:nvPr/>
        </p:nvSpPr>
        <p:spPr>
          <a:xfrm rot="16200000">
            <a:off x="1234747" y="5050782"/>
            <a:ext cx="895421" cy="2731035"/>
          </a:xfrm>
          <a:custGeom>
            <a:avLst/>
            <a:gdLst>
              <a:gd name="connsiteX0" fmla="*/ 0 w 571472"/>
              <a:gd name="connsiteY0" fmla="*/ 3000396 h 3000396"/>
              <a:gd name="connsiteX1" fmla="*/ 0 w 571472"/>
              <a:gd name="connsiteY1" fmla="*/ 0 h 3000396"/>
              <a:gd name="connsiteX2" fmla="*/ 571472 w 571472"/>
              <a:gd name="connsiteY2" fmla="*/ 3000396 h 3000396"/>
              <a:gd name="connsiteX3" fmla="*/ 0 w 571472"/>
              <a:gd name="connsiteY3" fmla="*/ 3000396 h 3000396"/>
              <a:gd name="connsiteX0" fmla="*/ 0 w 928630"/>
              <a:gd name="connsiteY0" fmla="*/ 3000396 h 3000396"/>
              <a:gd name="connsiteX1" fmla="*/ 0 w 928630"/>
              <a:gd name="connsiteY1" fmla="*/ 0 h 3000396"/>
              <a:gd name="connsiteX2" fmla="*/ 928630 w 928630"/>
              <a:gd name="connsiteY2" fmla="*/ 2500306 h 3000396"/>
              <a:gd name="connsiteX3" fmla="*/ 0 w 928630"/>
              <a:gd name="connsiteY3" fmla="*/ 3000396 h 3000396"/>
              <a:gd name="connsiteX0" fmla="*/ 9525 w 938155"/>
              <a:gd name="connsiteY0" fmla="*/ 3067050 h 3067050"/>
              <a:gd name="connsiteX1" fmla="*/ 0 w 938155"/>
              <a:gd name="connsiteY1" fmla="*/ 0 h 3067050"/>
              <a:gd name="connsiteX2" fmla="*/ 938155 w 938155"/>
              <a:gd name="connsiteY2" fmla="*/ 2566960 h 3067050"/>
              <a:gd name="connsiteX3" fmla="*/ 9525 w 938155"/>
              <a:gd name="connsiteY3" fmla="*/ 3067050 h 3067050"/>
              <a:gd name="connsiteX0" fmla="*/ 9525 w 928656"/>
              <a:gd name="connsiteY0" fmla="*/ 3067050 h 3067050"/>
              <a:gd name="connsiteX1" fmla="*/ 0 w 928656"/>
              <a:gd name="connsiteY1" fmla="*/ 0 h 3067050"/>
              <a:gd name="connsiteX2" fmla="*/ 928656 w 928656"/>
              <a:gd name="connsiteY2" fmla="*/ 2509813 h 3067050"/>
              <a:gd name="connsiteX3" fmla="*/ 9525 w 928656"/>
              <a:gd name="connsiteY3" fmla="*/ 3067050 h 3067050"/>
              <a:gd name="connsiteX0" fmla="*/ 9525 w 928656"/>
              <a:gd name="connsiteY0" fmla="*/ 2709836 h 2709836"/>
              <a:gd name="connsiteX1" fmla="*/ 0 w 928656"/>
              <a:gd name="connsiteY1" fmla="*/ 0 h 2709836"/>
              <a:gd name="connsiteX2" fmla="*/ 928656 w 928656"/>
              <a:gd name="connsiteY2" fmla="*/ 2509813 h 2709836"/>
              <a:gd name="connsiteX3" fmla="*/ 9525 w 928656"/>
              <a:gd name="connsiteY3" fmla="*/ 2709836 h 2709836"/>
              <a:gd name="connsiteX0" fmla="*/ 9525 w 928656"/>
              <a:gd name="connsiteY0" fmla="*/ 2781250 h 2781250"/>
              <a:gd name="connsiteX1" fmla="*/ 0 w 928656"/>
              <a:gd name="connsiteY1" fmla="*/ 0 h 2781250"/>
              <a:gd name="connsiteX2" fmla="*/ 928656 w 928656"/>
              <a:gd name="connsiteY2" fmla="*/ 2509813 h 2781250"/>
              <a:gd name="connsiteX3" fmla="*/ 9525 w 928656"/>
              <a:gd name="connsiteY3" fmla="*/ 2781250 h 2781250"/>
              <a:gd name="connsiteX0" fmla="*/ 9525 w 928656"/>
              <a:gd name="connsiteY0" fmla="*/ 2924102 h 2924102"/>
              <a:gd name="connsiteX1" fmla="*/ 0 w 928656"/>
              <a:gd name="connsiteY1" fmla="*/ 0 h 2924102"/>
              <a:gd name="connsiteX2" fmla="*/ 928656 w 928656"/>
              <a:gd name="connsiteY2" fmla="*/ 2509813 h 2924102"/>
              <a:gd name="connsiteX3" fmla="*/ 9525 w 928656"/>
              <a:gd name="connsiteY3" fmla="*/ 2924102 h 2924102"/>
              <a:gd name="connsiteX0" fmla="*/ 9525 w 931063"/>
              <a:gd name="connsiteY0" fmla="*/ 2924102 h 2924102"/>
              <a:gd name="connsiteX1" fmla="*/ 0 w 931063"/>
              <a:gd name="connsiteY1" fmla="*/ 0 h 2924102"/>
              <a:gd name="connsiteX2" fmla="*/ 931063 w 931063"/>
              <a:gd name="connsiteY2" fmla="*/ 2521723 h 2924102"/>
              <a:gd name="connsiteX3" fmla="*/ 9525 w 931063"/>
              <a:gd name="connsiteY3" fmla="*/ 2924102 h 2924102"/>
              <a:gd name="connsiteX0" fmla="*/ 0 w 931063"/>
              <a:gd name="connsiteY0" fmla="*/ 2805040 h 2805040"/>
              <a:gd name="connsiteX1" fmla="*/ 0 w 931063"/>
              <a:gd name="connsiteY1" fmla="*/ 0 h 2805040"/>
              <a:gd name="connsiteX2" fmla="*/ 931063 w 931063"/>
              <a:gd name="connsiteY2" fmla="*/ 2521723 h 2805040"/>
              <a:gd name="connsiteX3" fmla="*/ 0 w 931063"/>
              <a:gd name="connsiteY3" fmla="*/ 2805040 h 2805040"/>
              <a:gd name="connsiteX0" fmla="*/ 6350 w 931063"/>
              <a:gd name="connsiteY0" fmla="*/ 2822504 h 2822504"/>
              <a:gd name="connsiteX1" fmla="*/ 0 w 931063"/>
              <a:gd name="connsiteY1" fmla="*/ 0 h 2822504"/>
              <a:gd name="connsiteX2" fmla="*/ 931063 w 931063"/>
              <a:gd name="connsiteY2" fmla="*/ 2521723 h 2822504"/>
              <a:gd name="connsiteX3" fmla="*/ 6350 w 931063"/>
              <a:gd name="connsiteY3" fmla="*/ 2822504 h 2822504"/>
              <a:gd name="connsiteX0" fmla="*/ 6350 w 1185503"/>
              <a:gd name="connsiteY0" fmla="*/ 2822504 h 3224000"/>
              <a:gd name="connsiteX1" fmla="*/ 0 w 1185503"/>
              <a:gd name="connsiteY1" fmla="*/ 0 h 3224000"/>
              <a:gd name="connsiteX2" fmla="*/ 1185503 w 1185503"/>
              <a:gd name="connsiteY2" fmla="*/ 3224000 h 3224000"/>
              <a:gd name="connsiteX3" fmla="*/ 6350 w 1185503"/>
              <a:gd name="connsiteY3" fmla="*/ 2822504 h 3224000"/>
              <a:gd name="connsiteX0" fmla="*/ 2116 w 1193457"/>
              <a:gd name="connsiteY0" fmla="*/ 3734200 h 3734200"/>
              <a:gd name="connsiteX1" fmla="*/ 7954 w 1193457"/>
              <a:gd name="connsiteY1" fmla="*/ 0 h 3734200"/>
              <a:gd name="connsiteX2" fmla="*/ 1193457 w 1193457"/>
              <a:gd name="connsiteY2" fmla="*/ 3224000 h 3734200"/>
              <a:gd name="connsiteX3" fmla="*/ 2116 w 1193457"/>
              <a:gd name="connsiteY3" fmla="*/ 3734200 h 37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457" h="3734200">
                <a:moveTo>
                  <a:pt x="2116" y="3734200"/>
                </a:moveTo>
                <a:cubicBezTo>
                  <a:pt x="-1" y="2793365"/>
                  <a:pt x="10071" y="940835"/>
                  <a:pt x="7954" y="0"/>
                </a:cubicBezTo>
                <a:lnTo>
                  <a:pt x="1193457" y="3224000"/>
                </a:lnTo>
                <a:lnTo>
                  <a:pt x="2116" y="3734200"/>
                </a:lnTo>
              </a:path>
            </a:pathLst>
          </a:custGeom>
          <a:solidFill>
            <a:schemeClr val="accent2">
              <a:lumMod val="50000"/>
              <a:lumOff val="5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6" name="Полилиния 15"/>
          <p:cNvSpPr/>
          <p:nvPr/>
        </p:nvSpPr>
        <p:spPr>
          <a:xfrm>
            <a:off x="164250" y="-27432"/>
            <a:ext cx="2883726" cy="6885432"/>
          </a:xfrm>
          <a:custGeom>
            <a:avLst/>
            <a:gdLst>
              <a:gd name="connsiteX0" fmla="*/ 0 w 500066"/>
              <a:gd name="connsiteY0" fmla="*/ 6858000 h 6858000"/>
              <a:gd name="connsiteX1" fmla="*/ 250033 w 500066"/>
              <a:gd name="connsiteY1" fmla="*/ 0 h 6858000"/>
              <a:gd name="connsiteX2" fmla="*/ 500066 w 500066"/>
              <a:gd name="connsiteY2" fmla="*/ 6858000 h 6858000"/>
              <a:gd name="connsiteX3" fmla="*/ 0 w 500066"/>
              <a:gd name="connsiteY3" fmla="*/ 6858000 h 6858000"/>
              <a:gd name="connsiteX0" fmla="*/ 1638757 w 2138823"/>
              <a:gd name="connsiteY0" fmla="*/ 6876288 h 6876288"/>
              <a:gd name="connsiteX1" fmla="*/ 0 w 2138823"/>
              <a:gd name="connsiteY1" fmla="*/ 0 h 6876288"/>
              <a:gd name="connsiteX2" fmla="*/ 2138823 w 2138823"/>
              <a:gd name="connsiteY2" fmla="*/ 6876288 h 6876288"/>
              <a:gd name="connsiteX3" fmla="*/ 1638757 w 2138823"/>
              <a:gd name="connsiteY3" fmla="*/ 6876288 h 6876288"/>
              <a:gd name="connsiteX0" fmla="*/ 1662729 w 2162795"/>
              <a:gd name="connsiteY0" fmla="*/ 6885432 h 6885432"/>
              <a:gd name="connsiteX1" fmla="*/ 0 w 2162795"/>
              <a:gd name="connsiteY1" fmla="*/ 0 h 6885432"/>
              <a:gd name="connsiteX2" fmla="*/ 2162795 w 2162795"/>
              <a:gd name="connsiteY2" fmla="*/ 6885432 h 6885432"/>
              <a:gd name="connsiteX3" fmla="*/ 1662729 w 2162795"/>
              <a:gd name="connsiteY3" fmla="*/ 6885432 h 688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795" h="6885432">
                <a:moveTo>
                  <a:pt x="1662729" y="6885432"/>
                </a:moveTo>
                <a:lnTo>
                  <a:pt x="0" y="0"/>
                </a:lnTo>
                <a:lnTo>
                  <a:pt x="2162795" y="6885432"/>
                </a:lnTo>
                <a:lnTo>
                  <a:pt x="1662729" y="6885432"/>
                </a:lnTo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0586" y="2919309"/>
            <a:ext cx="9635703" cy="957706"/>
          </a:xfrm>
        </p:spPr>
        <p:txBody>
          <a:bodyPr>
            <a:noAutofit/>
          </a:bodyPr>
          <a:lstStyle>
            <a:lvl1pPr algn="l">
              <a:defRPr sz="5400" b="0"/>
            </a:lvl1pPr>
          </a:lstStyle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0586" y="3890286"/>
            <a:ext cx="9631127" cy="467408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subtitle style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lang="ko-KR" altLang="en-US"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sert" type="objOnly" preserve="1">
  <p:cSld name="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73151" y="3141915"/>
            <a:ext cx="12305046" cy="3716088"/>
            <a:chOff x="-28573" y="3141915"/>
            <a:chExt cx="9202494" cy="3716088"/>
          </a:xfrm>
        </p:grpSpPr>
        <p:sp>
          <p:nvSpPr>
            <p:cNvPr id="7" name="Полилиния 6"/>
            <p:cNvSpPr/>
            <p:nvPr/>
          </p:nvSpPr>
          <p:spPr>
            <a:xfrm rot="10800000" flipH="1">
              <a:off x="13414" y="5642418"/>
              <a:ext cx="3665145" cy="1074154"/>
            </a:xfrm>
            <a:custGeom>
              <a:avLst/>
              <a:gdLst>
                <a:gd name="connsiteX0" fmla="*/ 0 w 2715"/>
                <a:gd name="connsiteY0" fmla="*/ 0 h 1458"/>
                <a:gd name="connsiteX1" fmla="*/ 0 w 2715"/>
                <a:gd name="connsiteY1" fmla="*/ 1458 h 1458"/>
                <a:gd name="connsiteX2" fmla="*/ 2715 w 2715"/>
                <a:gd name="connsiteY2" fmla="*/ 909 h 1458"/>
                <a:gd name="connsiteX3" fmla="*/ 0 w 2715"/>
                <a:gd name="connsiteY3" fmla="*/ 0 h 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" h="1458">
                  <a:moveTo>
                    <a:pt x="0" y="0"/>
                  </a:moveTo>
                  <a:lnTo>
                    <a:pt x="0" y="1458"/>
                  </a:lnTo>
                  <a:lnTo>
                    <a:pt x="2715" y="909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40000"/>
                <a:lumOff val="60000"/>
                <a:alpha val="58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8" name="Полилиния 7"/>
            <p:cNvSpPr/>
            <p:nvPr/>
          </p:nvSpPr>
          <p:spPr>
            <a:xfrm rot="10800000" flipH="1">
              <a:off x="8017" y="6050481"/>
              <a:ext cx="9154154" cy="807522"/>
            </a:xfrm>
            <a:custGeom>
              <a:avLst/>
              <a:gdLst>
                <a:gd name="connsiteX0" fmla="*/ 6774 w 6774"/>
                <a:gd name="connsiteY0" fmla="*/ 0 h 1097"/>
                <a:gd name="connsiteX1" fmla="*/ 0 w 6774"/>
                <a:gd name="connsiteY1" fmla="*/ 0 h 1097"/>
                <a:gd name="connsiteX2" fmla="*/ 0 w 6774"/>
                <a:gd name="connsiteY2" fmla="*/ 194 h 1097"/>
                <a:gd name="connsiteX3" fmla="*/ 2700 w 6774"/>
                <a:gd name="connsiteY3" fmla="*/ 1097 h 1097"/>
                <a:gd name="connsiteX4" fmla="*/ 6774 w 6774"/>
                <a:gd name="connsiteY4" fmla="*/ 282 h 1097"/>
                <a:gd name="connsiteX5" fmla="*/ 6774 w 6774"/>
                <a:gd name="connsiteY5" fmla="*/ 0 h 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4" h="1097">
                  <a:moveTo>
                    <a:pt x="6774" y="0"/>
                  </a:moveTo>
                  <a:lnTo>
                    <a:pt x="0" y="0"/>
                  </a:lnTo>
                  <a:lnTo>
                    <a:pt x="0" y="194"/>
                  </a:lnTo>
                  <a:lnTo>
                    <a:pt x="2700" y="1097"/>
                  </a:lnTo>
                  <a:lnTo>
                    <a:pt x="6774" y="282"/>
                  </a:lnTo>
                  <a:lnTo>
                    <a:pt x="6774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Полилиния 8"/>
            <p:cNvSpPr/>
            <p:nvPr/>
          </p:nvSpPr>
          <p:spPr>
            <a:xfrm rot="10800000">
              <a:off x="3672466" y="5238365"/>
              <a:ext cx="5490588" cy="1410652"/>
            </a:xfrm>
            <a:custGeom>
              <a:avLst/>
              <a:gdLst>
                <a:gd name="connsiteX0" fmla="*/ 5486400 w 5486400"/>
                <a:gd name="connsiteY0" fmla="*/ 1085850 h 2571750"/>
                <a:gd name="connsiteX1" fmla="*/ 0 w 5486400"/>
                <a:gd name="connsiteY1" fmla="*/ 0 h 2571750"/>
                <a:gd name="connsiteX2" fmla="*/ 0 w 5486400"/>
                <a:gd name="connsiteY2" fmla="*/ 95250 h 2571750"/>
                <a:gd name="connsiteX3" fmla="*/ 923925 w 5486400"/>
                <a:gd name="connsiteY3" fmla="*/ 2571750 h 2571750"/>
                <a:gd name="connsiteX4" fmla="*/ 5486400 w 5486400"/>
                <a:gd name="connsiteY4" fmla="*/ 108585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2571750">
                  <a:moveTo>
                    <a:pt x="5486400" y="108585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23925" y="2571750"/>
                  </a:lnTo>
                  <a:lnTo>
                    <a:pt x="5486400" y="1085850"/>
                  </a:lnTo>
                </a:path>
              </a:pathLst>
            </a:custGeom>
            <a:solidFill>
              <a:srgbClr val="B6B8BA">
                <a:alpha val="38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Полилиния 9"/>
            <p:cNvSpPr/>
            <p:nvPr/>
          </p:nvSpPr>
          <p:spPr>
            <a:xfrm rot="10800000">
              <a:off x="8223873" y="5072085"/>
              <a:ext cx="931774" cy="1548196"/>
            </a:xfrm>
            <a:custGeom>
              <a:avLst/>
              <a:gdLst>
                <a:gd name="connsiteX0" fmla="*/ 0 w 571472"/>
                <a:gd name="connsiteY0" fmla="*/ 3000396 h 3000396"/>
                <a:gd name="connsiteX1" fmla="*/ 0 w 571472"/>
                <a:gd name="connsiteY1" fmla="*/ 0 h 3000396"/>
                <a:gd name="connsiteX2" fmla="*/ 571472 w 571472"/>
                <a:gd name="connsiteY2" fmla="*/ 3000396 h 3000396"/>
                <a:gd name="connsiteX3" fmla="*/ 0 w 571472"/>
                <a:gd name="connsiteY3" fmla="*/ 3000396 h 3000396"/>
                <a:gd name="connsiteX0" fmla="*/ 0 w 928630"/>
                <a:gd name="connsiteY0" fmla="*/ 3000396 h 3000396"/>
                <a:gd name="connsiteX1" fmla="*/ 0 w 928630"/>
                <a:gd name="connsiteY1" fmla="*/ 0 h 3000396"/>
                <a:gd name="connsiteX2" fmla="*/ 928630 w 928630"/>
                <a:gd name="connsiteY2" fmla="*/ 2500306 h 3000396"/>
                <a:gd name="connsiteX3" fmla="*/ 0 w 928630"/>
                <a:gd name="connsiteY3" fmla="*/ 3000396 h 3000396"/>
                <a:gd name="connsiteX0" fmla="*/ 9525 w 938155"/>
                <a:gd name="connsiteY0" fmla="*/ 3067050 h 3067050"/>
                <a:gd name="connsiteX1" fmla="*/ 0 w 938155"/>
                <a:gd name="connsiteY1" fmla="*/ 0 h 3067050"/>
                <a:gd name="connsiteX2" fmla="*/ 938155 w 938155"/>
                <a:gd name="connsiteY2" fmla="*/ 2566960 h 3067050"/>
                <a:gd name="connsiteX3" fmla="*/ 9525 w 938155"/>
                <a:gd name="connsiteY3" fmla="*/ 3067050 h 3067050"/>
                <a:gd name="connsiteX0" fmla="*/ 9525 w 928656"/>
                <a:gd name="connsiteY0" fmla="*/ 3067050 h 3067050"/>
                <a:gd name="connsiteX1" fmla="*/ 0 w 928656"/>
                <a:gd name="connsiteY1" fmla="*/ 0 h 3067050"/>
                <a:gd name="connsiteX2" fmla="*/ 928656 w 928656"/>
                <a:gd name="connsiteY2" fmla="*/ 2509813 h 3067050"/>
                <a:gd name="connsiteX3" fmla="*/ 9525 w 928656"/>
                <a:gd name="connsiteY3" fmla="*/ 3067050 h 3067050"/>
                <a:gd name="connsiteX0" fmla="*/ 9525 w 928656"/>
                <a:gd name="connsiteY0" fmla="*/ 2709836 h 2709836"/>
                <a:gd name="connsiteX1" fmla="*/ 0 w 928656"/>
                <a:gd name="connsiteY1" fmla="*/ 0 h 2709836"/>
                <a:gd name="connsiteX2" fmla="*/ 928656 w 928656"/>
                <a:gd name="connsiteY2" fmla="*/ 2509813 h 2709836"/>
                <a:gd name="connsiteX3" fmla="*/ 9525 w 928656"/>
                <a:gd name="connsiteY3" fmla="*/ 2709836 h 2709836"/>
                <a:gd name="connsiteX0" fmla="*/ 9525 w 928656"/>
                <a:gd name="connsiteY0" fmla="*/ 2781250 h 2781250"/>
                <a:gd name="connsiteX1" fmla="*/ 0 w 928656"/>
                <a:gd name="connsiteY1" fmla="*/ 0 h 2781250"/>
                <a:gd name="connsiteX2" fmla="*/ 928656 w 928656"/>
                <a:gd name="connsiteY2" fmla="*/ 2509813 h 2781250"/>
                <a:gd name="connsiteX3" fmla="*/ 9525 w 928656"/>
                <a:gd name="connsiteY3" fmla="*/ 2781250 h 2781250"/>
                <a:gd name="connsiteX0" fmla="*/ 9525 w 928656"/>
                <a:gd name="connsiteY0" fmla="*/ 2924102 h 2924102"/>
                <a:gd name="connsiteX1" fmla="*/ 0 w 928656"/>
                <a:gd name="connsiteY1" fmla="*/ 0 h 2924102"/>
                <a:gd name="connsiteX2" fmla="*/ 928656 w 928656"/>
                <a:gd name="connsiteY2" fmla="*/ 2509813 h 2924102"/>
                <a:gd name="connsiteX3" fmla="*/ 9525 w 928656"/>
                <a:gd name="connsiteY3" fmla="*/ 2924102 h 2924102"/>
                <a:gd name="connsiteX0" fmla="*/ 9525 w 931063"/>
                <a:gd name="connsiteY0" fmla="*/ 2924102 h 2924102"/>
                <a:gd name="connsiteX1" fmla="*/ 0 w 931063"/>
                <a:gd name="connsiteY1" fmla="*/ 0 h 2924102"/>
                <a:gd name="connsiteX2" fmla="*/ 931063 w 931063"/>
                <a:gd name="connsiteY2" fmla="*/ 2521723 h 2924102"/>
                <a:gd name="connsiteX3" fmla="*/ 9525 w 931063"/>
                <a:gd name="connsiteY3" fmla="*/ 2924102 h 2924102"/>
                <a:gd name="connsiteX0" fmla="*/ 0 w 931063"/>
                <a:gd name="connsiteY0" fmla="*/ 2805040 h 2805040"/>
                <a:gd name="connsiteX1" fmla="*/ 0 w 931063"/>
                <a:gd name="connsiteY1" fmla="*/ 0 h 2805040"/>
                <a:gd name="connsiteX2" fmla="*/ 931063 w 931063"/>
                <a:gd name="connsiteY2" fmla="*/ 2521723 h 2805040"/>
                <a:gd name="connsiteX3" fmla="*/ 0 w 931063"/>
                <a:gd name="connsiteY3" fmla="*/ 2805040 h 2805040"/>
                <a:gd name="connsiteX0" fmla="*/ 6350 w 931063"/>
                <a:gd name="connsiteY0" fmla="*/ 2822504 h 2822504"/>
                <a:gd name="connsiteX1" fmla="*/ 0 w 931063"/>
                <a:gd name="connsiteY1" fmla="*/ 0 h 2822504"/>
                <a:gd name="connsiteX2" fmla="*/ 931063 w 931063"/>
                <a:gd name="connsiteY2" fmla="*/ 2521723 h 2822504"/>
                <a:gd name="connsiteX3" fmla="*/ 6350 w 931063"/>
                <a:gd name="connsiteY3" fmla="*/ 2822504 h 282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63" h="2822504">
                  <a:moveTo>
                    <a:pt x="6350" y="2822504"/>
                  </a:moveTo>
                  <a:cubicBezTo>
                    <a:pt x="4233" y="1881669"/>
                    <a:pt x="2117" y="940835"/>
                    <a:pt x="0" y="0"/>
                  </a:cubicBezTo>
                  <a:lnTo>
                    <a:pt x="931063" y="2521723"/>
                  </a:lnTo>
                  <a:lnTo>
                    <a:pt x="6350" y="2822504"/>
                  </a:lnTo>
                </a:path>
              </a:pathLst>
            </a:custGeom>
            <a:solidFill>
              <a:schemeClr val="accent2">
                <a:lumMod val="50000"/>
                <a:lumOff val="50000"/>
                <a:alpha val="6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Полилиния 10"/>
            <p:cNvSpPr/>
            <p:nvPr/>
          </p:nvSpPr>
          <p:spPr>
            <a:xfrm rot="16200000">
              <a:off x="2776226" y="337116"/>
              <a:ext cx="3592895" cy="9202494"/>
            </a:xfrm>
            <a:custGeom>
              <a:avLst/>
              <a:gdLst>
                <a:gd name="connsiteX0" fmla="*/ 0 w 500066"/>
                <a:gd name="connsiteY0" fmla="*/ 6858000 h 6858000"/>
                <a:gd name="connsiteX1" fmla="*/ 250033 w 500066"/>
                <a:gd name="connsiteY1" fmla="*/ 0 h 6858000"/>
                <a:gd name="connsiteX2" fmla="*/ 500066 w 500066"/>
                <a:gd name="connsiteY2" fmla="*/ 6858000 h 6858000"/>
                <a:gd name="connsiteX3" fmla="*/ 0 w 500066"/>
                <a:gd name="connsiteY3" fmla="*/ 6858000 h 6858000"/>
                <a:gd name="connsiteX0" fmla="*/ 1638757 w 2138823"/>
                <a:gd name="connsiteY0" fmla="*/ 6876288 h 6876288"/>
                <a:gd name="connsiteX1" fmla="*/ 0 w 2138823"/>
                <a:gd name="connsiteY1" fmla="*/ 0 h 6876288"/>
                <a:gd name="connsiteX2" fmla="*/ 2138823 w 2138823"/>
                <a:gd name="connsiteY2" fmla="*/ 6876288 h 6876288"/>
                <a:gd name="connsiteX3" fmla="*/ 1638757 w 2138823"/>
                <a:gd name="connsiteY3" fmla="*/ 6876288 h 6876288"/>
                <a:gd name="connsiteX0" fmla="*/ 1662729 w 2162795"/>
                <a:gd name="connsiteY0" fmla="*/ 6885432 h 6885432"/>
                <a:gd name="connsiteX1" fmla="*/ 0 w 2162795"/>
                <a:gd name="connsiteY1" fmla="*/ 0 h 6885432"/>
                <a:gd name="connsiteX2" fmla="*/ 2162795 w 2162795"/>
                <a:gd name="connsiteY2" fmla="*/ 6885432 h 6885432"/>
                <a:gd name="connsiteX3" fmla="*/ 1662729 w 2162795"/>
                <a:gd name="connsiteY3" fmla="*/ 6885432 h 6885432"/>
                <a:gd name="connsiteX0" fmla="*/ 1662729 w 3592895"/>
                <a:gd name="connsiteY0" fmla="*/ 6885432 h 6899132"/>
                <a:gd name="connsiteX1" fmla="*/ 0 w 3592895"/>
                <a:gd name="connsiteY1" fmla="*/ 0 h 6899132"/>
                <a:gd name="connsiteX2" fmla="*/ 3592895 w 3592895"/>
                <a:gd name="connsiteY2" fmla="*/ 6899132 h 6899132"/>
                <a:gd name="connsiteX3" fmla="*/ 1662729 w 3592895"/>
                <a:gd name="connsiteY3" fmla="*/ 6885432 h 689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95" h="6899132">
                  <a:moveTo>
                    <a:pt x="1662729" y="6885432"/>
                  </a:moveTo>
                  <a:lnTo>
                    <a:pt x="0" y="0"/>
                  </a:lnTo>
                  <a:lnTo>
                    <a:pt x="3592895" y="6899132"/>
                  </a:lnTo>
                  <a:lnTo>
                    <a:pt x="1662729" y="6885432"/>
                  </a:lnTo>
                </a:path>
              </a:pathLst>
            </a:cu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0199" y="2673355"/>
            <a:ext cx="11531599" cy="1470025"/>
          </a:xfrm>
        </p:spPr>
        <p:txBody>
          <a:bodyPr/>
          <a:lstStyle>
            <a:lvl1pPr algn="ctr">
              <a:defRPr sz="5400" b="0"/>
            </a:lvl1pPr>
          </a:lstStyle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type="clipArtAndTx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1" y="0"/>
            <a:ext cx="12192001" cy="6858001"/>
            <a:chOff x="-1" y="0"/>
            <a:chExt cx="9144001" cy="6858001"/>
          </a:xfrm>
        </p:grpSpPr>
        <p:sp>
          <p:nvSpPr>
            <p:cNvPr id="8" name="Полилиния 7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rgbClr val="B6B8BA">
                <a:alpha val="49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10" name="Полилиния 9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ah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rgbClr val="B6B8BA">
                  <a:alpha val="59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rgbClr val="B6B8BA">
                  <a:alpha val="49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ah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>
                <a:off x="0" y="3143248"/>
                <a:ext cx="2088010" cy="3477128"/>
              </a:xfrm>
              <a:custGeom>
                <a:avLst/>
                <a:gdLst>
                  <a:gd name="connsiteX0" fmla="*/ 1074 w 1779"/>
                  <a:gd name="connsiteY0" fmla="*/ 0 h 2893"/>
                  <a:gd name="connsiteX1" fmla="*/ 0 w 1779"/>
                  <a:gd name="connsiteY1" fmla="*/ 2893 h 2893"/>
                  <a:gd name="connsiteX2" fmla="*/ 1779 w 1779"/>
                  <a:gd name="connsiteY2" fmla="*/ 2604 h 2893"/>
                  <a:gd name="connsiteX3" fmla="*/ 1074 w 1779"/>
                  <a:gd name="connsiteY3" fmla="*/ 0 h 2893"/>
                  <a:gd name="connsiteX0" fmla="*/ 1074 w 1755"/>
                  <a:gd name="connsiteY0" fmla="*/ 0 h 2893"/>
                  <a:gd name="connsiteX1" fmla="*/ 0 w 1755"/>
                  <a:gd name="connsiteY1" fmla="*/ 2893 h 2893"/>
                  <a:gd name="connsiteX2" fmla="*/ 1755 w 1755"/>
                  <a:gd name="connsiteY2" fmla="*/ 2525 h 2893"/>
                  <a:gd name="connsiteX3" fmla="*/ 1074 w 1755"/>
                  <a:gd name="connsiteY3" fmla="*/ 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" h="2893">
                    <a:moveTo>
                      <a:pt x="1074" y="0"/>
                    </a:moveTo>
                    <a:lnTo>
                      <a:pt x="0" y="2893"/>
                    </a:lnTo>
                    <a:lnTo>
                      <a:pt x="1755" y="2525"/>
                    </a:lnTo>
                    <a:lnTo>
                      <a:pt x="1074" y="0"/>
                    </a:lnTo>
                  </a:path>
                </a:pathLst>
              </a:custGeom>
              <a:solidFill>
                <a:schemeClr val="accent5">
                  <a:alpha val="71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695" y="1121212"/>
            <a:ext cx="7837714" cy="1143000"/>
          </a:xfrm>
        </p:spPr>
        <p:txBody>
          <a:bodyPr/>
          <a:lstStyle>
            <a:lvl1pPr algn="l">
              <a:defRPr sz="4000"/>
            </a:lvl1pPr>
          </a:lstStyle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4"/>
          </p:nvPr>
        </p:nvSpPr>
        <p:spPr>
          <a:xfrm>
            <a:off x="2542710" y="2286007"/>
            <a:ext cx="7839569" cy="3429009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en-US" altLang="ko-KR"/>
              <a:t>Introduction</a:t>
            </a:r>
          </a:p>
          <a:p>
            <a:pPr lvl="0">
              <a:defRPr lang="ko-KR" altLang="en-US"/>
            </a:pPr>
            <a:r>
              <a:rPr lang="en-US" altLang="ko-KR"/>
              <a:t>Body 1</a:t>
            </a:r>
          </a:p>
          <a:p>
            <a:pPr lvl="0">
              <a:defRPr lang="ko-KR" altLang="en-US"/>
            </a:pPr>
            <a:r>
              <a:rPr lang="en-US" altLang="ko-KR"/>
              <a:t>Body 2</a:t>
            </a:r>
          </a:p>
          <a:p>
            <a:pPr lvl="0">
              <a:defRPr lang="ko-KR" altLang="en-US"/>
            </a:pPr>
            <a:r>
              <a:rPr lang="en-US" altLang="ko-KR"/>
              <a:t>Body 3</a:t>
            </a:r>
          </a:p>
          <a:p>
            <a:pPr lvl="0">
              <a:defRPr lang="ko-KR" altLang="en-US"/>
            </a:pPr>
            <a:r>
              <a:rPr lang="en-US" altLang="ko-KR"/>
              <a:t>Conclusion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 rot="10800000" flipH="1">
            <a:off x="10430936" y="4214817"/>
            <a:ext cx="1780898" cy="2672210"/>
            <a:chOff x="7830097" y="-3175"/>
            <a:chExt cx="1335674" cy="3646465"/>
          </a:xfrm>
        </p:grpSpPr>
        <p:sp>
          <p:nvSpPr>
            <p:cNvPr id="8" name="Полилиния 7"/>
            <p:cNvSpPr/>
            <p:nvPr/>
          </p:nvSpPr>
          <p:spPr>
            <a:xfrm>
              <a:off x="7858910" y="-3175"/>
              <a:ext cx="1290865" cy="2960833"/>
            </a:xfrm>
            <a:custGeom>
              <a:avLst/>
              <a:gdLst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3062 w 2623457"/>
                <a:gd name="connsiteY2" fmla="*/ 0 h 6063342"/>
                <a:gd name="connsiteX3" fmla="*/ 174172 w 2623457"/>
                <a:gd name="connsiteY3" fmla="*/ 0 h 6063342"/>
                <a:gd name="connsiteX4" fmla="*/ 1556657 w 2623457"/>
                <a:gd name="connsiteY4" fmla="*/ 1545771 h 6063342"/>
                <a:gd name="connsiteX5" fmla="*/ 2623457 w 2623457"/>
                <a:gd name="connsiteY5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23457 w 2623457"/>
                <a:gd name="connsiteY0" fmla="*/ 6085682 h 6085682"/>
                <a:gd name="connsiteX1" fmla="*/ 0 w 2623457"/>
                <a:gd name="connsiteY1" fmla="*/ 22340 h 6085682"/>
                <a:gd name="connsiteX2" fmla="*/ 667 w 2623457"/>
                <a:gd name="connsiteY2" fmla="*/ 0 h 6085682"/>
                <a:gd name="connsiteX3" fmla="*/ 183682 w 2623457"/>
                <a:gd name="connsiteY3" fmla="*/ 9574 h 6085682"/>
                <a:gd name="connsiteX4" fmla="*/ 1556657 w 2623457"/>
                <a:gd name="connsiteY4" fmla="*/ 1568111 h 6085682"/>
                <a:gd name="connsiteX5" fmla="*/ 2623457 w 2623457"/>
                <a:gd name="connsiteY5" fmla="*/ 6085682 h 6085682"/>
                <a:gd name="connsiteX0" fmla="*/ 3030086 w 3030086"/>
                <a:gd name="connsiteY0" fmla="*/ 7076027 h 7076027"/>
                <a:gd name="connsiteX1" fmla="*/ 406629 w 3030086"/>
                <a:gd name="connsiteY1" fmla="*/ 1012685 h 7076027"/>
                <a:gd name="connsiteX2" fmla="*/ 590311 w 3030086"/>
                <a:gd name="connsiteY2" fmla="*/ 999919 h 7076027"/>
                <a:gd name="connsiteX3" fmla="*/ 1963286 w 3030086"/>
                <a:gd name="connsiteY3" fmla="*/ 2558456 h 7076027"/>
                <a:gd name="connsiteX4" fmla="*/ 3030086 w 3030086"/>
                <a:gd name="connsiteY4" fmla="*/ 7076027 h 7076027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30614 w 2630614"/>
                <a:gd name="connsiteY0" fmla="*/ 6076108 h 6076108"/>
                <a:gd name="connsiteX1" fmla="*/ 0 w 2630614"/>
                <a:gd name="connsiteY1" fmla="*/ 5585 h 6076108"/>
                <a:gd name="connsiteX2" fmla="*/ 190839 w 2630614"/>
                <a:gd name="connsiteY2" fmla="*/ 0 h 6076108"/>
                <a:gd name="connsiteX3" fmla="*/ 1563814 w 2630614"/>
                <a:gd name="connsiteY3" fmla="*/ 1558537 h 6076108"/>
                <a:gd name="connsiteX4" fmla="*/ 2630614 w 2630614"/>
                <a:gd name="connsiteY4" fmla="*/ 6076108 h 6076108"/>
                <a:gd name="connsiteX0" fmla="*/ 2635390 w 2635390"/>
                <a:gd name="connsiteY0" fmla="*/ 6076108 h 6076108"/>
                <a:gd name="connsiteX1" fmla="*/ 0 w 2635390"/>
                <a:gd name="connsiteY1" fmla="*/ 797 h 6076108"/>
                <a:gd name="connsiteX2" fmla="*/ 195615 w 2635390"/>
                <a:gd name="connsiteY2" fmla="*/ 0 h 6076108"/>
                <a:gd name="connsiteX3" fmla="*/ 1568590 w 2635390"/>
                <a:gd name="connsiteY3" fmla="*/ 1558537 h 6076108"/>
                <a:gd name="connsiteX4" fmla="*/ 2635390 w 2635390"/>
                <a:gd name="connsiteY4" fmla="*/ 6076108 h 607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5390" h="6076108">
                  <a:moveTo>
                    <a:pt x="2635390" y="6076108"/>
                  </a:moveTo>
                  <a:lnTo>
                    <a:pt x="0" y="797"/>
                  </a:lnTo>
                  <a:lnTo>
                    <a:pt x="195615" y="0"/>
                  </a:lnTo>
                  <a:lnTo>
                    <a:pt x="1568590" y="1558537"/>
                  </a:lnTo>
                  <a:lnTo>
                    <a:pt x="2635390" y="607610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8617016" y="737400"/>
              <a:ext cx="543423" cy="2244786"/>
            </a:xfrm>
            <a:custGeom>
              <a:avLst/>
              <a:gdLst>
                <a:gd name="connsiteX0" fmla="*/ 0 w 1088572"/>
                <a:gd name="connsiteY0" fmla="*/ 0 h 4582886"/>
                <a:gd name="connsiteX1" fmla="*/ 1088572 w 1088572"/>
                <a:gd name="connsiteY1" fmla="*/ 1186543 h 4582886"/>
                <a:gd name="connsiteX2" fmla="*/ 1088572 w 1088572"/>
                <a:gd name="connsiteY2" fmla="*/ 4582886 h 4582886"/>
                <a:gd name="connsiteX3" fmla="*/ 0 w 1088572"/>
                <a:gd name="connsiteY3" fmla="*/ 0 h 458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8572" h="4582886">
                  <a:moveTo>
                    <a:pt x="0" y="0"/>
                  </a:moveTo>
                  <a:lnTo>
                    <a:pt x="1088572" y="1186543"/>
                  </a:lnTo>
                  <a:lnTo>
                    <a:pt x="1088572" y="4582886"/>
                  </a:lnTo>
                  <a:lnTo>
                    <a:pt x="0" y="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7956911" y="-1619"/>
              <a:ext cx="671047" cy="757711"/>
            </a:xfrm>
            <a:custGeom>
              <a:avLst/>
              <a:gdLst>
                <a:gd name="connsiteX0" fmla="*/ 1371600 w 1371600"/>
                <a:gd name="connsiteY0" fmla="*/ 1491343 h 1491343"/>
                <a:gd name="connsiteX1" fmla="*/ 1023257 w 1371600"/>
                <a:gd name="connsiteY1" fmla="*/ 0 h 1491343"/>
                <a:gd name="connsiteX2" fmla="*/ 0 w 1371600"/>
                <a:gd name="connsiteY2" fmla="*/ 0 h 1491343"/>
                <a:gd name="connsiteX3" fmla="*/ 1371600 w 1371600"/>
                <a:gd name="connsiteY3" fmla="*/ 1491343 h 1491343"/>
                <a:gd name="connsiteX0" fmla="*/ 1371600 w 1371600"/>
                <a:gd name="connsiteY0" fmla="*/ 1491343 h 1491343"/>
                <a:gd name="connsiteX1" fmla="*/ 1023257 w 1371600"/>
                <a:gd name="connsiteY1" fmla="*/ 0 h 1491343"/>
                <a:gd name="connsiteX2" fmla="*/ 0 w 1371600"/>
                <a:gd name="connsiteY2" fmla="*/ 0 h 1491343"/>
                <a:gd name="connsiteX3" fmla="*/ 1371600 w 1371600"/>
                <a:gd name="connsiteY3" fmla="*/ 1491343 h 1491343"/>
                <a:gd name="connsiteX0" fmla="*/ 1369988 w 1369988"/>
                <a:gd name="connsiteY0" fmla="*/ 1546919 h 1546919"/>
                <a:gd name="connsiteX1" fmla="*/ 1023257 w 1369988"/>
                <a:gd name="connsiteY1" fmla="*/ 0 h 1546919"/>
                <a:gd name="connsiteX2" fmla="*/ 0 w 1369988"/>
                <a:gd name="connsiteY2" fmla="*/ 0 h 1546919"/>
                <a:gd name="connsiteX3" fmla="*/ 1369988 w 1369988"/>
                <a:gd name="connsiteY3" fmla="*/ 1546919 h 15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9988" h="1546919">
                  <a:moveTo>
                    <a:pt x="1369988" y="1546919"/>
                  </a:moveTo>
                  <a:lnTo>
                    <a:pt x="1023257" y="0"/>
                  </a:lnTo>
                  <a:lnTo>
                    <a:pt x="0" y="0"/>
                  </a:lnTo>
                  <a:lnTo>
                    <a:pt x="1369988" y="154691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8455711" y="-1619"/>
              <a:ext cx="710060" cy="1329898"/>
            </a:xfrm>
            <a:custGeom>
              <a:avLst/>
              <a:gdLst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0 w 1436914"/>
                <a:gd name="connsiteY4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49636"/>
                <a:gd name="connsiteY0" fmla="*/ 0 h 2715079"/>
                <a:gd name="connsiteX1" fmla="*/ 339294 w 1449636"/>
                <a:gd name="connsiteY1" fmla="*/ 1528536 h 2715079"/>
                <a:gd name="connsiteX2" fmla="*/ 1449636 w 1449636"/>
                <a:gd name="connsiteY2" fmla="*/ 2715079 h 2715079"/>
                <a:gd name="connsiteX3" fmla="*/ 1427865 w 1449636"/>
                <a:gd name="connsiteY3" fmla="*/ 4536 h 2715079"/>
                <a:gd name="connsiteX4" fmla="*/ 1421515 w 1449636"/>
                <a:gd name="connsiteY4" fmla="*/ 0 h 2715079"/>
                <a:gd name="connsiteX5" fmla="*/ 0 w 1449636"/>
                <a:gd name="connsiteY5" fmla="*/ 0 h 271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9636" h="2715079">
                  <a:moveTo>
                    <a:pt x="0" y="0"/>
                  </a:moveTo>
                  <a:lnTo>
                    <a:pt x="339294" y="1528536"/>
                  </a:lnTo>
                  <a:lnTo>
                    <a:pt x="1449636" y="2715079"/>
                  </a:lnTo>
                  <a:lnTo>
                    <a:pt x="1427865" y="4536"/>
                  </a:lnTo>
                  <a:lnTo>
                    <a:pt x="1421515" y="0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830097" y="-1619"/>
              <a:ext cx="1325010" cy="3644909"/>
            </a:xfrm>
            <a:custGeom>
              <a:avLst/>
              <a:gdLst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49993 w 2705100"/>
                <a:gd name="connsiteY2" fmla="*/ 9525 h 6867525"/>
                <a:gd name="connsiteX3" fmla="*/ 0 w 2705100"/>
                <a:gd name="connsiteY3" fmla="*/ 9525 h 6867525"/>
                <a:gd name="connsiteX4" fmla="*/ 2295525 w 2705100"/>
                <a:gd name="connsiteY4" fmla="*/ 6858000 h 6867525"/>
                <a:gd name="connsiteX5" fmla="*/ 2695575 w 2705100"/>
                <a:gd name="connsiteY5" fmla="*/ 6867525 h 6867525"/>
                <a:gd name="connsiteX6" fmla="*/ 2705100 w 2705100"/>
                <a:gd name="connsiteY6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76950 h 6858000"/>
                <a:gd name="connsiteX1" fmla="*/ 64280 w 2705100"/>
                <a:gd name="connsiteY1" fmla="*/ 0 h 6858000"/>
                <a:gd name="connsiteX2" fmla="*/ 0 w 2705100"/>
                <a:gd name="connsiteY2" fmla="*/ 0 h 6858000"/>
                <a:gd name="connsiteX3" fmla="*/ 2295525 w 2705100"/>
                <a:gd name="connsiteY3" fmla="*/ 6848475 h 6858000"/>
                <a:gd name="connsiteX4" fmla="*/ 2695575 w 2705100"/>
                <a:gd name="connsiteY4" fmla="*/ 6858000 h 6858000"/>
                <a:gd name="connsiteX5" fmla="*/ 2705100 w 2705100"/>
                <a:gd name="connsiteY5" fmla="*/ 6076950 h 6858000"/>
                <a:gd name="connsiteX0" fmla="*/ 2705100 w 2705100"/>
                <a:gd name="connsiteY0" fmla="*/ 6076950 h 6858000"/>
                <a:gd name="connsiteX1" fmla="*/ 64280 w 2705100"/>
                <a:gd name="connsiteY1" fmla="*/ 0 h 6858000"/>
                <a:gd name="connsiteX2" fmla="*/ 0 w 2705100"/>
                <a:gd name="connsiteY2" fmla="*/ 0 h 6858000"/>
                <a:gd name="connsiteX3" fmla="*/ 2695575 w 2705100"/>
                <a:gd name="connsiteY3" fmla="*/ 6858000 h 6858000"/>
                <a:gd name="connsiteX4" fmla="*/ 2705100 w 2705100"/>
                <a:gd name="connsiteY4" fmla="*/ 6076950 h 6858000"/>
                <a:gd name="connsiteX0" fmla="*/ 2705100 w 2705100"/>
                <a:gd name="connsiteY0" fmla="*/ 6076950 h 7441333"/>
                <a:gd name="connsiteX1" fmla="*/ 64280 w 2705100"/>
                <a:gd name="connsiteY1" fmla="*/ 0 h 7441333"/>
                <a:gd name="connsiteX2" fmla="*/ 0 w 2705100"/>
                <a:gd name="connsiteY2" fmla="*/ 0 h 7441333"/>
                <a:gd name="connsiteX3" fmla="*/ 2695576 w 2705100"/>
                <a:gd name="connsiteY3" fmla="*/ 7441333 h 7441333"/>
                <a:gd name="connsiteX4" fmla="*/ 2705100 w 2705100"/>
                <a:gd name="connsiteY4" fmla="*/ 6076950 h 7441333"/>
                <a:gd name="connsiteX0" fmla="*/ 2705100 w 2705100"/>
                <a:gd name="connsiteY0" fmla="*/ 6076950 h 7441333"/>
                <a:gd name="connsiteX1" fmla="*/ 64280 w 2705100"/>
                <a:gd name="connsiteY1" fmla="*/ 0 h 7441333"/>
                <a:gd name="connsiteX2" fmla="*/ 0 w 2705100"/>
                <a:gd name="connsiteY2" fmla="*/ 0 h 7441333"/>
                <a:gd name="connsiteX3" fmla="*/ 2695576 w 2705100"/>
                <a:gd name="connsiteY3" fmla="*/ 7441333 h 7441333"/>
                <a:gd name="connsiteX4" fmla="*/ 2705100 w 2705100"/>
                <a:gd name="connsiteY4" fmla="*/ 6076950 h 744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100" h="7441333">
                  <a:moveTo>
                    <a:pt x="2705100" y="6076950"/>
                  </a:moveTo>
                  <a:lnTo>
                    <a:pt x="64280" y="0"/>
                  </a:lnTo>
                  <a:lnTo>
                    <a:pt x="0" y="0"/>
                  </a:lnTo>
                  <a:lnTo>
                    <a:pt x="2695576" y="7441333"/>
                  </a:lnTo>
                  <a:cubicBezTo>
                    <a:pt x="2698751" y="6986539"/>
                    <a:pt x="2701925" y="6531744"/>
                    <a:pt x="2705100" y="6076950"/>
                  </a:cubicBezTo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63098" y="274638"/>
            <a:ext cx="20192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7121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73151" y="3141915"/>
            <a:ext cx="12305046" cy="3716088"/>
            <a:chOff x="-28573" y="3141915"/>
            <a:chExt cx="9202494" cy="3716088"/>
          </a:xfrm>
        </p:grpSpPr>
        <p:sp>
          <p:nvSpPr>
            <p:cNvPr id="8" name="Полилиния 7"/>
            <p:cNvSpPr/>
            <p:nvPr/>
          </p:nvSpPr>
          <p:spPr>
            <a:xfrm rot="10800000" flipH="1">
              <a:off x="13414" y="5642418"/>
              <a:ext cx="3665145" cy="1074154"/>
            </a:xfrm>
            <a:custGeom>
              <a:avLst/>
              <a:gdLst>
                <a:gd name="connsiteX0" fmla="*/ 0 w 2715"/>
                <a:gd name="connsiteY0" fmla="*/ 0 h 1458"/>
                <a:gd name="connsiteX1" fmla="*/ 0 w 2715"/>
                <a:gd name="connsiteY1" fmla="*/ 1458 h 1458"/>
                <a:gd name="connsiteX2" fmla="*/ 2715 w 2715"/>
                <a:gd name="connsiteY2" fmla="*/ 909 h 1458"/>
                <a:gd name="connsiteX3" fmla="*/ 0 w 2715"/>
                <a:gd name="connsiteY3" fmla="*/ 0 h 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" h="1458">
                  <a:moveTo>
                    <a:pt x="0" y="0"/>
                  </a:moveTo>
                  <a:lnTo>
                    <a:pt x="0" y="1458"/>
                  </a:lnTo>
                  <a:lnTo>
                    <a:pt x="2715" y="909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40000"/>
                <a:lumOff val="60000"/>
                <a:alpha val="39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Полилиния 8"/>
            <p:cNvSpPr/>
            <p:nvPr/>
          </p:nvSpPr>
          <p:spPr>
            <a:xfrm rot="10800000" flipH="1">
              <a:off x="8017" y="6050481"/>
              <a:ext cx="9154154" cy="807522"/>
            </a:xfrm>
            <a:custGeom>
              <a:avLst/>
              <a:gdLst>
                <a:gd name="connsiteX0" fmla="*/ 6774 w 6774"/>
                <a:gd name="connsiteY0" fmla="*/ 0 h 1097"/>
                <a:gd name="connsiteX1" fmla="*/ 0 w 6774"/>
                <a:gd name="connsiteY1" fmla="*/ 0 h 1097"/>
                <a:gd name="connsiteX2" fmla="*/ 0 w 6774"/>
                <a:gd name="connsiteY2" fmla="*/ 194 h 1097"/>
                <a:gd name="connsiteX3" fmla="*/ 2700 w 6774"/>
                <a:gd name="connsiteY3" fmla="*/ 1097 h 1097"/>
                <a:gd name="connsiteX4" fmla="*/ 6774 w 6774"/>
                <a:gd name="connsiteY4" fmla="*/ 282 h 1097"/>
                <a:gd name="connsiteX5" fmla="*/ 6774 w 6774"/>
                <a:gd name="connsiteY5" fmla="*/ 0 h 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4" h="1097">
                  <a:moveTo>
                    <a:pt x="6774" y="0"/>
                  </a:moveTo>
                  <a:lnTo>
                    <a:pt x="0" y="0"/>
                  </a:lnTo>
                  <a:lnTo>
                    <a:pt x="0" y="194"/>
                  </a:lnTo>
                  <a:lnTo>
                    <a:pt x="2700" y="1097"/>
                  </a:lnTo>
                  <a:lnTo>
                    <a:pt x="6774" y="282"/>
                  </a:lnTo>
                  <a:lnTo>
                    <a:pt x="6774" y="0"/>
                  </a:lnTo>
                </a:path>
              </a:pathLst>
            </a:custGeom>
            <a:solidFill>
              <a:schemeClr val="accent3">
                <a:alpha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Полилиния 9"/>
            <p:cNvSpPr/>
            <p:nvPr/>
          </p:nvSpPr>
          <p:spPr>
            <a:xfrm rot="10800000">
              <a:off x="3672466" y="5238365"/>
              <a:ext cx="5490588" cy="1410652"/>
            </a:xfrm>
            <a:custGeom>
              <a:avLst/>
              <a:gdLst>
                <a:gd name="connsiteX0" fmla="*/ 5486400 w 5486400"/>
                <a:gd name="connsiteY0" fmla="*/ 1085850 h 2571750"/>
                <a:gd name="connsiteX1" fmla="*/ 0 w 5486400"/>
                <a:gd name="connsiteY1" fmla="*/ 0 h 2571750"/>
                <a:gd name="connsiteX2" fmla="*/ 0 w 5486400"/>
                <a:gd name="connsiteY2" fmla="*/ 95250 h 2571750"/>
                <a:gd name="connsiteX3" fmla="*/ 923925 w 5486400"/>
                <a:gd name="connsiteY3" fmla="*/ 2571750 h 2571750"/>
                <a:gd name="connsiteX4" fmla="*/ 5486400 w 5486400"/>
                <a:gd name="connsiteY4" fmla="*/ 108585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2571750">
                  <a:moveTo>
                    <a:pt x="5486400" y="108585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23925" y="2571750"/>
                  </a:lnTo>
                  <a:lnTo>
                    <a:pt x="5486400" y="1085850"/>
                  </a:lnTo>
                </a:path>
              </a:pathLst>
            </a:custGeom>
            <a:solidFill>
              <a:schemeClr val="accent1">
                <a:lumMod val="60000"/>
                <a:lumOff val="40000"/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Полилиния 10"/>
            <p:cNvSpPr/>
            <p:nvPr/>
          </p:nvSpPr>
          <p:spPr>
            <a:xfrm rot="10800000">
              <a:off x="8223873" y="5072085"/>
              <a:ext cx="931774" cy="1548196"/>
            </a:xfrm>
            <a:custGeom>
              <a:avLst/>
              <a:gdLst>
                <a:gd name="connsiteX0" fmla="*/ 0 w 571472"/>
                <a:gd name="connsiteY0" fmla="*/ 3000396 h 3000396"/>
                <a:gd name="connsiteX1" fmla="*/ 0 w 571472"/>
                <a:gd name="connsiteY1" fmla="*/ 0 h 3000396"/>
                <a:gd name="connsiteX2" fmla="*/ 571472 w 571472"/>
                <a:gd name="connsiteY2" fmla="*/ 3000396 h 3000396"/>
                <a:gd name="connsiteX3" fmla="*/ 0 w 571472"/>
                <a:gd name="connsiteY3" fmla="*/ 3000396 h 3000396"/>
                <a:gd name="connsiteX0" fmla="*/ 0 w 928630"/>
                <a:gd name="connsiteY0" fmla="*/ 3000396 h 3000396"/>
                <a:gd name="connsiteX1" fmla="*/ 0 w 928630"/>
                <a:gd name="connsiteY1" fmla="*/ 0 h 3000396"/>
                <a:gd name="connsiteX2" fmla="*/ 928630 w 928630"/>
                <a:gd name="connsiteY2" fmla="*/ 2500306 h 3000396"/>
                <a:gd name="connsiteX3" fmla="*/ 0 w 928630"/>
                <a:gd name="connsiteY3" fmla="*/ 3000396 h 3000396"/>
                <a:gd name="connsiteX0" fmla="*/ 9525 w 938155"/>
                <a:gd name="connsiteY0" fmla="*/ 3067050 h 3067050"/>
                <a:gd name="connsiteX1" fmla="*/ 0 w 938155"/>
                <a:gd name="connsiteY1" fmla="*/ 0 h 3067050"/>
                <a:gd name="connsiteX2" fmla="*/ 938155 w 938155"/>
                <a:gd name="connsiteY2" fmla="*/ 2566960 h 3067050"/>
                <a:gd name="connsiteX3" fmla="*/ 9525 w 938155"/>
                <a:gd name="connsiteY3" fmla="*/ 3067050 h 3067050"/>
                <a:gd name="connsiteX0" fmla="*/ 9525 w 928656"/>
                <a:gd name="connsiteY0" fmla="*/ 3067050 h 3067050"/>
                <a:gd name="connsiteX1" fmla="*/ 0 w 928656"/>
                <a:gd name="connsiteY1" fmla="*/ 0 h 3067050"/>
                <a:gd name="connsiteX2" fmla="*/ 928656 w 928656"/>
                <a:gd name="connsiteY2" fmla="*/ 2509813 h 3067050"/>
                <a:gd name="connsiteX3" fmla="*/ 9525 w 928656"/>
                <a:gd name="connsiteY3" fmla="*/ 3067050 h 3067050"/>
                <a:gd name="connsiteX0" fmla="*/ 9525 w 928656"/>
                <a:gd name="connsiteY0" fmla="*/ 2709836 h 2709836"/>
                <a:gd name="connsiteX1" fmla="*/ 0 w 928656"/>
                <a:gd name="connsiteY1" fmla="*/ 0 h 2709836"/>
                <a:gd name="connsiteX2" fmla="*/ 928656 w 928656"/>
                <a:gd name="connsiteY2" fmla="*/ 2509813 h 2709836"/>
                <a:gd name="connsiteX3" fmla="*/ 9525 w 928656"/>
                <a:gd name="connsiteY3" fmla="*/ 2709836 h 2709836"/>
                <a:gd name="connsiteX0" fmla="*/ 9525 w 928656"/>
                <a:gd name="connsiteY0" fmla="*/ 2781250 h 2781250"/>
                <a:gd name="connsiteX1" fmla="*/ 0 w 928656"/>
                <a:gd name="connsiteY1" fmla="*/ 0 h 2781250"/>
                <a:gd name="connsiteX2" fmla="*/ 928656 w 928656"/>
                <a:gd name="connsiteY2" fmla="*/ 2509813 h 2781250"/>
                <a:gd name="connsiteX3" fmla="*/ 9525 w 928656"/>
                <a:gd name="connsiteY3" fmla="*/ 2781250 h 2781250"/>
                <a:gd name="connsiteX0" fmla="*/ 9525 w 928656"/>
                <a:gd name="connsiteY0" fmla="*/ 2924102 h 2924102"/>
                <a:gd name="connsiteX1" fmla="*/ 0 w 928656"/>
                <a:gd name="connsiteY1" fmla="*/ 0 h 2924102"/>
                <a:gd name="connsiteX2" fmla="*/ 928656 w 928656"/>
                <a:gd name="connsiteY2" fmla="*/ 2509813 h 2924102"/>
                <a:gd name="connsiteX3" fmla="*/ 9525 w 928656"/>
                <a:gd name="connsiteY3" fmla="*/ 2924102 h 2924102"/>
                <a:gd name="connsiteX0" fmla="*/ 9525 w 931063"/>
                <a:gd name="connsiteY0" fmla="*/ 2924102 h 2924102"/>
                <a:gd name="connsiteX1" fmla="*/ 0 w 931063"/>
                <a:gd name="connsiteY1" fmla="*/ 0 h 2924102"/>
                <a:gd name="connsiteX2" fmla="*/ 931063 w 931063"/>
                <a:gd name="connsiteY2" fmla="*/ 2521723 h 2924102"/>
                <a:gd name="connsiteX3" fmla="*/ 9525 w 931063"/>
                <a:gd name="connsiteY3" fmla="*/ 2924102 h 2924102"/>
                <a:gd name="connsiteX0" fmla="*/ 0 w 931063"/>
                <a:gd name="connsiteY0" fmla="*/ 2805040 h 2805040"/>
                <a:gd name="connsiteX1" fmla="*/ 0 w 931063"/>
                <a:gd name="connsiteY1" fmla="*/ 0 h 2805040"/>
                <a:gd name="connsiteX2" fmla="*/ 931063 w 931063"/>
                <a:gd name="connsiteY2" fmla="*/ 2521723 h 2805040"/>
                <a:gd name="connsiteX3" fmla="*/ 0 w 931063"/>
                <a:gd name="connsiteY3" fmla="*/ 2805040 h 2805040"/>
                <a:gd name="connsiteX0" fmla="*/ 6350 w 931063"/>
                <a:gd name="connsiteY0" fmla="*/ 2822504 h 2822504"/>
                <a:gd name="connsiteX1" fmla="*/ 0 w 931063"/>
                <a:gd name="connsiteY1" fmla="*/ 0 h 2822504"/>
                <a:gd name="connsiteX2" fmla="*/ 931063 w 931063"/>
                <a:gd name="connsiteY2" fmla="*/ 2521723 h 2822504"/>
                <a:gd name="connsiteX3" fmla="*/ 6350 w 931063"/>
                <a:gd name="connsiteY3" fmla="*/ 2822504 h 282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63" h="2822504">
                  <a:moveTo>
                    <a:pt x="6350" y="2822504"/>
                  </a:moveTo>
                  <a:cubicBezTo>
                    <a:pt x="4233" y="1881669"/>
                    <a:pt x="2117" y="940835"/>
                    <a:pt x="0" y="0"/>
                  </a:cubicBezTo>
                  <a:lnTo>
                    <a:pt x="931063" y="2521723"/>
                  </a:lnTo>
                  <a:lnTo>
                    <a:pt x="6350" y="2822504"/>
                  </a:lnTo>
                </a:path>
              </a:pathLst>
            </a:custGeom>
            <a:solidFill>
              <a:schemeClr val="accent1">
                <a:alpha val="74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2" name="Полилиния 11"/>
            <p:cNvSpPr/>
            <p:nvPr/>
          </p:nvSpPr>
          <p:spPr>
            <a:xfrm rot="16200000">
              <a:off x="2776226" y="337116"/>
              <a:ext cx="3592895" cy="9202494"/>
            </a:xfrm>
            <a:custGeom>
              <a:avLst/>
              <a:gdLst>
                <a:gd name="connsiteX0" fmla="*/ 0 w 500066"/>
                <a:gd name="connsiteY0" fmla="*/ 6858000 h 6858000"/>
                <a:gd name="connsiteX1" fmla="*/ 250033 w 500066"/>
                <a:gd name="connsiteY1" fmla="*/ 0 h 6858000"/>
                <a:gd name="connsiteX2" fmla="*/ 500066 w 500066"/>
                <a:gd name="connsiteY2" fmla="*/ 6858000 h 6858000"/>
                <a:gd name="connsiteX3" fmla="*/ 0 w 500066"/>
                <a:gd name="connsiteY3" fmla="*/ 6858000 h 6858000"/>
                <a:gd name="connsiteX0" fmla="*/ 1638757 w 2138823"/>
                <a:gd name="connsiteY0" fmla="*/ 6876288 h 6876288"/>
                <a:gd name="connsiteX1" fmla="*/ 0 w 2138823"/>
                <a:gd name="connsiteY1" fmla="*/ 0 h 6876288"/>
                <a:gd name="connsiteX2" fmla="*/ 2138823 w 2138823"/>
                <a:gd name="connsiteY2" fmla="*/ 6876288 h 6876288"/>
                <a:gd name="connsiteX3" fmla="*/ 1638757 w 2138823"/>
                <a:gd name="connsiteY3" fmla="*/ 6876288 h 6876288"/>
                <a:gd name="connsiteX0" fmla="*/ 1662729 w 2162795"/>
                <a:gd name="connsiteY0" fmla="*/ 6885432 h 6885432"/>
                <a:gd name="connsiteX1" fmla="*/ 0 w 2162795"/>
                <a:gd name="connsiteY1" fmla="*/ 0 h 6885432"/>
                <a:gd name="connsiteX2" fmla="*/ 2162795 w 2162795"/>
                <a:gd name="connsiteY2" fmla="*/ 6885432 h 6885432"/>
                <a:gd name="connsiteX3" fmla="*/ 1662729 w 2162795"/>
                <a:gd name="connsiteY3" fmla="*/ 6885432 h 6885432"/>
                <a:gd name="connsiteX0" fmla="*/ 1662729 w 3592895"/>
                <a:gd name="connsiteY0" fmla="*/ 6885432 h 6899132"/>
                <a:gd name="connsiteX1" fmla="*/ 0 w 3592895"/>
                <a:gd name="connsiteY1" fmla="*/ 0 h 6899132"/>
                <a:gd name="connsiteX2" fmla="*/ 3592895 w 3592895"/>
                <a:gd name="connsiteY2" fmla="*/ 6899132 h 6899132"/>
                <a:gd name="connsiteX3" fmla="*/ 1662729 w 3592895"/>
                <a:gd name="connsiteY3" fmla="*/ 6885432 h 689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95" h="6899132">
                  <a:moveTo>
                    <a:pt x="1662729" y="6885432"/>
                  </a:moveTo>
                  <a:lnTo>
                    <a:pt x="0" y="0"/>
                  </a:lnTo>
                  <a:lnTo>
                    <a:pt x="3592895" y="6899132"/>
                  </a:lnTo>
                  <a:lnTo>
                    <a:pt x="1662729" y="6885432"/>
                  </a:lnTo>
                </a:path>
              </a:pathLst>
            </a:custGeom>
            <a:solidFill>
              <a:schemeClr val="accent3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62" y="2357419"/>
            <a:ext cx="10363199" cy="928705"/>
          </a:xfrm>
        </p:spPr>
        <p:txBody>
          <a:bodyPr anchor="t"/>
          <a:lstStyle>
            <a:lvl1pPr algn="l">
              <a:defRPr sz="5400" b="0" cap="all"/>
            </a:lvl1pPr>
          </a:lstStyle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1962" y="1807030"/>
            <a:ext cx="10363199" cy="55039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en-US" altLang="ko-K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tbl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Таблица 2"/>
          <p:cNvSpPr>
            <a:spLocks noGrp="1" noTextEdit="1"/>
          </p:cNvSpPr>
          <p:nvPr>
            <p:ph type="tbl" sz="quarter" idx="13"/>
          </p:nvPr>
        </p:nvSpPr>
        <p:spPr>
          <a:xfrm>
            <a:off x="608037" y="1214422"/>
            <a:ext cx="10972799" cy="4953841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en-US" altLang="ko-KR"/>
              <a:t>Click the icon to add table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en-US" altLang="ko-KR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type="four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599" y="1277872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599" y="1277872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8037" y="3786190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6037" y="3786190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en-US" altLang="ko-KR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ый треугольник 19"/>
          <p:cNvSpPr/>
          <p:nvPr/>
        </p:nvSpPr>
        <p:spPr>
          <a:xfrm rot="5400000">
            <a:off x="-3300803" y="3300663"/>
            <a:ext cx="6887028" cy="285709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grpSp>
        <p:nvGrpSpPr>
          <p:cNvPr id="21" name="Группа 20"/>
          <p:cNvGrpSpPr/>
          <p:nvPr/>
        </p:nvGrpSpPr>
        <p:grpSpPr>
          <a:xfrm flipH="1">
            <a:off x="-2" y="0"/>
            <a:ext cx="12192001" cy="6858001"/>
            <a:chOff x="-1" y="0"/>
            <a:chExt cx="9144001" cy="6858001"/>
          </a:xfrm>
        </p:grpSpPr>
        <p:sp>
          <p:nvSpPr>
            <p:cNvPr id="22" name="Полилиния 21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chemeClr val="accent2">
                <a:lumMod val="50000"/>
                <a:lumOff val="50000"/>
                <a:alpha val="2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24" name="Полилиния 23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ah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5" name="Полилиния 24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chemeClr val="accent2">
                  <a:lumMod val="50000"/>
                  <a:lumOff val="50000"/>
                  <a:alpha val="2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6" name="Полилиния 25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chemeClr val="accent2">
                  <a:lumMod val="25000"/>
                  <a:lumOff val="75000"/>
                  <a:alpha val="32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7" name="Полилиния 26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ah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alpha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8" name="Полилиния 27"/>
              <p:cNvSpPr/>
              <p:nvPr/>
            </p:nvSpPr>
            <p:spPr>
              <a:xfrm>
                <a:off x="0" y="3143248"/>
                <a:ext cx="2088010" cy="3477128"/>
              </a:xfrm>
              <a:custGeom>
                <a:avLst/>
                <a:gdLst>
                  <a:gd name="connsiteX0" fmla="*/ 1074 w 1779"/>
                  <a:gd name="connsiteY0" fmla="*/ 0 h 2893"/>
                  <a:gd name="connsiteX1" fmla="*/ 0 w 1779"/>
                  <a:gd name="connsiteY1" fmla="*/ 2893 h 2893"/>
                  <a:gd name="connsiteX2" fmla="*/ 1779 w 1779"/>
                  <a:gd name="connsiteY2" fmla="*/ 2604 h 2893"/>
                  <a:gd name="connsiteX3" fmla="*/ 1074 w 1779"/>
                  <a:gd name="connsiteY3" fmla="*/ 0 h 2893"/>
                  <a:gd name="connsiteX0" fmla="*/ 1074 w 1755"/>
                  <a:gd name="connsiteY0" fmla="*/ 0 h 2893"/>
                  <a:gd name="connsiteX1" fmla="*/ 0 w 1755"/>
                  <a:gd name="connsiteY1" fmla="*/ 2893 h 2893"/>
                  <a:gd name="connsiteX2" fmla="*/ 1755 w 1755"/>
                  <a:gd name="connsiteY2" fmla="*/ 2525 h 2893"/>
                  <a:gd name="connsiteX3" fmla="*/ 1074 w 1755"/>
                  <a:gd name="connsiteY3" fmla="*/ 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" h="2893">
                    <a:moveTo>
                      <a:pt x="1074" y="0"/>
                    </a:moveTo>
                    <a:lnTo>
                      <a:pt x="0" y="2893"/>
                    </a:lnTo>
                    <a:lnTo>
                      <a:pt x="1755" y="2525"/>
                    </a:lnTo>
                    <a:lnTo>
                      <a:pt x="1074" y="0"/>
                    </a:lnTo>
                  </a:path>
                </a:pathLst>
              </a:custGeom>
              <a:solidFill>
                <a:schemeClr val="accent2">
                  <a:lumMod val="50000"/>
                  <a:lumOff val="50000"/>
                  <a:alpha val="2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>
                  <a:lumMod val="40000"/>
                  <a:lumOff val="60000"/>
                  <a:alpha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63" y="4772044"/>
            <a:ext cx="8680109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Рисунок 2"/>
          <p:cNvSpPr>
            <a:spLocks noGrp="1" noTextEdit="1"/>
          </p:cNvSpPr>
          <p:nvPr>
            <p:ph type="pic" idx="1"/>
          </p:nvPr>
        </p:nvSpPr>
        <p:spPr>
          <a:xfrm>
            <a:off x="952463" y="584219"/>
            <a:ext cx="86801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en-US" altLang="ko-KR"/>
              <a:t>Click the icon to add picture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2463" y="5338782"/>
            <a:ext cx="86801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</p:txBody>
      </p:sp>
      <p:sp>
        <p:nvSpPr>
          <p:cNvPr id="18" name="Дата 17"/>
          <p:cNvSpPr>
            <a:spLocks noGrp="1"/>
          </p:cNvSpPr>
          <p:nvPr>
            <p:ph type="dt" sz="half" idx="10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en-US" altLang="ko-KR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ros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олилиния 99"/>
          <p:cNvSpPr/>
          <p:nvPr/>
        </p:nvSpPr>
        <p:spPr>
          <a:xfrm>
            <a:off x="1732842" y="3147876"/>
            <a:ext cx="6308395" cy="3037101"/>
          </a:xfrm>
          <a:custGeom>
            <a:avLst/>
            <a:gdLst>
              <a:gd name="connsiteX0" fmla="*/ 0 w 4175"/>
              <a:gd name="connsiteY0" fmla="*/ 0 h 2538"/>
              <a:gd name="connsiteX1" fmla="*/ 12 w 4175"/>
              <a:gd name="connsiteY1" fmla="*/ 44 h 2538"/>
              <a:gd name="connsiteX2" fmla="*/ 685 w 4175"/>
              <a:gd name="connsiteY2" fmla="*/ 2538 h 2538"/>
              <a:gd name="connsiteX3" fmla="*/ 4175 w 4175"/>
              <a:gd name="connsiteY3" fmla="*/ 1923 h 2538"/>
              <a:gd name="connsiteX4" fmla="*/ 25 w 4175"/>
              <a:gd name="connsiteY4" fmla="*/ 11 h 2538"/>
              <a:gd name="connsiteX5" fmla="*/ 0 w 4175"/>
              <a:gd name="connsiteY5" fmla="*/ 0 h 2538"/>
              <a:gd name="connsiteX0" fmla="*/ 0 w 4003"/>
              <a:gd name="connsiteY0" fmla="*/ 0 h 2538"/>
              <a:gd name="connsiteX1" fmla="*/ 12 w 4003"/>
              <a:gd name="connsiteY1" fmla="*/ 44 h 2538"/>
              <a:gd name="connsiteX2" fmla="*/ 685 w 4003"/>
              <a:gd name="connsiteY2" fmla="*/ 2538 h 2538"/>
              <a:gd name="connsiteX3" fmla="*/ 4003 w 4003"/>
              <a:gd name="connsiteY3" fmla="*/ 1844 h 2538"/>
              <a:gd name="connsiteX4" fmla="*/ 25 w 4003"/>
              <a:gd name="connsiteY4" fmla="*/ 11 h 2538"/>
              <a:gd name="connsiteX5" fmla="*/ 0 w 4003"/>
              <a:gd name="connsiteY5" fmla="*/ 0 h 2538"/>
              <a:gd name="connsiteX0" fmla="*/ 0 w 4003"/>
              <a:gd name="connsiteY0" fmla="*/ 0 h 2538"/>
              <a:gd name="connsiteX1" fmla="*/ 685 w 4003"/>
              <a:gd name="connsiteY1" fmla="*/ 2538 h 2538"/>
              <a:gd name="connsiteX2" fmla="*/ 4003 w 4003"/>
              <a:gd name="connsiteY2" fmla="*/ 1844 h 2538"/>
              <a:gd name="connsiteX3" fmla="*/ 25 w 4003"/>
              <a:gd name="connsiteY3" fmla="*/ 11 h 2538"/>
              <a:gd name="connsiteX4" fmla="*/ 0 w 4003"/>
              <a:gd name="connsiteY4" fmla="*/ 0 h 2538"/>
              <a:gd name="connsiteX0" fmla="*/ 0 w 4003"/>
              <a:gd name="connsiteY0" fmla="*/ 0 h 2538"/>
              <a:gd name="connsiteX1" fmla="*/ 685 w 4003"/>
              <a:gd name="connsiteY1" fmla="*/ 2538 h 2538"/>
              <a:gd name="connsiteX2" fmla="*/ 4003 w 4003"/>
              <a:gd name="connsiteY2" fmla="*/ 1844 h 2538"/>
              <a:gd name="connsiteX3" fmla="*/ 25 w 4003"/>
              <a:gd name="connsiteY3" fmla="*/ 11 h 2538"/>
              <a:gd name="connsiteX4" fmla="*/ 0 w 4003"/>
              <a:gd name="connsiteY4" fmla="*/ 0 h 2538"/>
              <a:gd name="connsiteX0" fmla="*/ 553 w 4531"/>
              <a:gd name="connsiteY0" fmla="*/ 0 h 2527"/>
              <a:gd name="connsiteX1" fmla="*/ 1213 w 4531"/>
              <a:gd name="connsiteY1" fmla="*/ 2527 h 2527"/>
              <a:gd name="connsiteX2" fmla="*/ 4531 w 4531"/>
              <a:gd name="connsiteY2" fmla="*/ 1833 h 2527"/>
              <a:gd name="connsiteX3" fmla="*/ 553 w 4531"/>
              <a:gd name="connsiteY3" fmla="*/ 0 h 2527"/>
              <a:gd name="connsiteX0" fmla="*/ 3 w 3981"/>
              <a:gd name="connsiteY0" fmla="*/ 0 h 2527"/>
              <a:gd name="connsiteX1" fmla="*/ 663 w 3981"/>
              <a:gd name="connsiteY1" fmla="*/ 2527 h 2527"/>
              <a:gd name="connsiteX2" fmla="*/ 3981 w 3981"/>
              <a:gd name="connsiteY2" fmla="*/ 1833 h 2527"/>
              <a:gd name="connsiteX3" fmla="*/ 3 w 3981"/>
              <a:gd name="connsiteY3" fmla="*/ 0 h 2527"/>
              <a:gd name="connsiteX0" fmla="*/ 0 w 3978"/>
              <a:gd name="connsiteY0" fmla="*/ 0 h 2527"/>
              <a:gd name="connsiteX1" fmla="*/ 660 w 3978"/>
              <a:gd name="connsiteY1" fmla="*/ 2527 h 2527"/>
              <a:gd name="connsiteX2" fmla="*/ 3978 w 3978"/>
              <a:gd name="connsiteY2" fmla="*/ 1833 h 2527"/>
              <a:gd name="connsiteX3" fmla="*/ 0 w 3978"/>
              <a:gd name="connsiteY3" fmla="*/ 0 h 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8" h="2527">
                <a:moveTo>
                  <a:pt x="0" y="0"/>
                </a:moveTo>
                <a:cubicBezTo>
                  <a:pt x="90" y="449"/>
                  <a:pt x="484" y="1911"/>
                  <a:pt x="660" y="2527"/>
                </a:cubicBezTo>
                <a:lnTo>
                  <a:pt x="3978" y="1833"/>
                </a:lnTo>
                <a:lnTo>
                  <a:pt x="0" y="0"/>
                </a:lnTo>
              </a:path>
            </a:pathLst>
          </a:custGeom>
          <a:solidFill>
            <a:schemeClr val="accent4">
              <a:lumMod val="20000"/>
              <a:lumOff val="80000"/>
              <a:alpha val="26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grpSp>
        <p:nvGrpSpPr>
          <p:cNvPr id="107" name="Группа 106"/>
          <p:cNvGrpSpPr/>
          <p:nvPr/>
        </p:nvGrpSpPr>
        <p:grpSpPr>
          <a:xfrm>
            <a:off x="-1" y="0"/>
            <a:ext cx="12192001" cy="6858001"/>
            <a:chOff x="-1" y="0"/>
            <a:chExt cx="9144001" cy="6858001"/>
          </a:xfrm>
        </p:grpSpPr>
        <p:sp>
          <p:nvSpPr>
            <p:cNvPr id="102" name="Полилиния 101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rgbClr val="B6B8BA">
                <a:alpha val="15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106" name="Группа 105"/>
            <p:cNvGrpSpPr/>
            <p:nvPr/>
          </p:nvGrpSpPr>
          <p:grpSpPr>
            <a:xfrm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98" name="Полилиния 97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ah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  <a:alpha val="31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99" name="Полилиния 98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rgbClr val="C6C8CA">
                  <a:alpha val="17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01" name="Полилиния 100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rgbClr val="B6B8BA">
                  <a:alpha val="6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03" name="Полилиния 102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ah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27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97" name="Полилиния 96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8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en-US" altLang="ko-KR"/>
              <a:t>Click to edit Master title style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799" y="1308100"/>
            <a:ext cx="11302999" cy="4960939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en-US" altLang="ko-KR"/>
              <a:t>Click to edit Master text styles</a:t>
            </a:r>
          </a:p>
          <a:p>
            <a:pPr lvl="1">
              <a:defRPr lang="ko-KR" altLang="en-US"/>
            </a:pPr>
            <a:r>
              <a:rPr lang="en-US" altLang="ko-KR"/>
              <a:t>Second level</a:t>
            </a:r>
          </a:p>
          <a:p>
            <a:pPr lvl="2">
              <a:defRPr lang="ko-KR" altLang="en-US"/>
            </a:pPr>
            <a:r>
              <a:rPr lang="en-US" altLang="ko-KR"/>
              <a:t>Third level</a:t>
            </a:r>
          </a:p>
          <a:p>
            <a:pPr lvl="3">
              <a:defRPr lang="ko-KR" altLang="en-US"/>
            </a:pPr>
            <a:r>
              <a:rPr lang="en-US" altLang="ko-KR"/>
              <a:t>Fourth level</a:t>
            </a:r>
          </a:p>
          <a:p>
            <a:pPr lvl="4">
              <a:defRPr lang="ko-KR" altLang="en-US"/>
            </a:pPr>
            <a:r>
              <a:rPr lang="en-US" altLang="ko-KR"/>
              <a:t>Fifth level</a:t>
            </a:r>
          </a:p>
          <a:p>
            <a:pPr lvl="8">
              <a:defRPr lang="ko-KR" altLang="en-US"/>
            </a:pPr>
            <a:endParaRPr lang="en-US" altLang="ko-KR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en-US" altLang="ko-KR"/>
              <a:pPr>
                <a:defRPr lang="ko-KR" altLang="en-US"/>
              </a:pPr>
              <a:t>11/24/2020</a:t>
            </a:fld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en-US" altLang="ko-KR"/>
              <a:pPr>
                <a:defRPr lang="ko-KR" altLang="en-US"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ransition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38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66700" indent="-306700" algn="l" defTabSz="914400" rtl="0" eaLnBrk="1" latinLnBrk="1" hangingPunct="1">
        <a:spcBef>
          <a:spcPct val="20000"/>
        </a:spcBef>
        <a:buClr>
          <a:schemeClr val="bg2">
            <a:lumMod val="25000"/>
          </a:schemeClr>
        </a:buClr>
        <a:buSzPct val="80000"/>
        <a:buFont typeface="Wingdings 3"/>
        <a:buChar char="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447675" indent="-2571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Wingdings"/>
        <a:buChar char="§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–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990600" indent="-171450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160463" indent="-173038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6pPr>
      <a:lvl7pPr marL="1349375" indent="-188913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tabLst>
          <a:tab pos="1349375" algn="l"/>
        </a:tabLst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7pPr>
      <a:lvl8pPr marL="1524000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8pPr>
      <a:lvl9pPr marL="1698625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15.jpeg"  /><Relationship Id="rId4" Type="http://schemas.openxmlformats.org/officeDocument/2006/relationships/image" Target="../media/image16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17.jpeg"  /><Relationship Id="rId4" Type="http://schemas.openxmlformats.org/officeDocument/2006/relationships/image" Target="../media/image18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19.jpeg"  /><Relationship Id="rId4" Type="http://schemas.openxmlformats.org/officeDocument/2006/relationships/image" Target="../media/image20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21.jpeg"  /><Relationship Id="rId4" Type="http://schemas.openxmlformats.org/officeDocument/2006/relationships/image" Target="../media/image22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23.jpeg"  /><Relationship Id="rId4" Type="http://schemas.openxmlformats.org/officeDocument/2006/relationships/image" Target="../media/image24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25.jpeg"  /><Relationship Id="rId4" Type="http://schemas.openxmlformats.org/officeDocument/2006/relationships/image" Target="../media/image26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27.jpeg"  /><Relationship Id="rId4" Type="http://schemas.openxmlformats.org/officeDocument/2006/relationships/image" Target="../media/image28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29.jpeg"  /><Relationship Id="rId4" Type="http://schemas.openxmlformats.org/officeDocument/2006/relationships/image" Target="../media/image30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Relationship Id="rId3" Type="http://schemas.openxmlformats.org/officeDocument/2006/relationships/image" Target="../media/image31.png"  /><Relationship Id="rId4" Type="http://schemas.openxmlformats.org/officeDocument/2006/relationships/image" Target="../media/image32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Relationship Id="rId3" Type="http://schemas.openxmlformats.org/officeDocument/2006/relationships/image" Target="../media/image3.jpeg"  /><Relationship Id="rId4" Type="http://schemas.openxmlformats.org/officeDocument/2006/relationships/image" Target="../media/image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Relationship Id="rId3" Type="http://schemas.openxmlformats.org/officeDocument/2006/relationships/image" Target="../media/image5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Relationship Id="rId3" Type="http://schemas.openxmlformats.org/officeDocument/2006/relationships/image" Target="../media/image6.jpeg"  /><Relationship Id="rId4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Relationship Id="rId3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png"  /><Relationship Id="rId3" Type="http://schemas.openxmlformats.org/officeDocument/2006/relationships/image" Target="../media/image11.jpeg"  /><Relationship Id="rId4" Type="http://schemas.openxmlformats.org/officeDocument/2006/relationships/image" Target="../media/image12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.png"  /><Relationship Id="rId3" Type="http://schemas.openxmlformats.org/officeDocument/2006/relationships/image" Target="../media/image13.jpeg"  /><Relationship Id="rId4" Type="http://schemas.openxmlformats.org/officeDocument/2006/relationships/image" Target="../media/image14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75400" y="980660"/>
            <a:ext cx="8641200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 комбинированного вида № 1» городского округа Самара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07460" y="2132820"/>
            <a:ext cx="7584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опыта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 нетрадиционных технологий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конструктивной деятельности с детьми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Ирманова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Р.А., воспитатель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60766" y="4687494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опыта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, 2020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398" y="366730"/>
            <a:ext cx="11302999" cy="93978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 </a:t>
            </a: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трубочек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втулок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>
            <a:fillRect/>
          </a:stretch>
        </p:blipFill>
        <p:spPr>
          <a:xfrm>
            <a:off x="687313" y="1600200"/>
            <a:ext cx="5229370" cy="452596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>
            <a:fillRect/>
          </a:stretch>
        </p:blipFill>
        <p:spPr>
          <a:xfrm>
            <a:off x="6197598" y="1600200"/>
            <a:ext cx="5384799" cy="4348889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799" y="476590"/>
            <a:ext cx="11302999" cy="93978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коробок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7640" r="14160"/>
          <a:stretch>
            <a:fillRect/>
          </a:stretch>
        </p:blipFill>
        <p:spPr>
          <a:xfrm>
            <a:off x="431799" y="1600200"/>
            <a:ext cx="5273099" cy="434911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>
            <a:fillRect/>
          </a:stretch>
        </p:blipFill>
        <p:spPr>
          <a:xfrm>
            <a:off x="6095999" y="1600200"/>
            <a:ext cx="5486398" cy="4349116"/>
          </a:xfrm>
          <a:prstGeom prst="rect">
            <a:avLst/>
          </a:prstGeom>
          <a:effectLst>
            <a:softEdge rad="381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3760"/>
          <a:stretch>
            <a:fillRect/>
          </a:stretch>
        </p:blipFill>
        <p:spPr>
          <a:xfrm>
            <a:off x="6096002" y="1752720"/>
            <a:ext cx="5638796" cy="390558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0950" t="5370" r="22180" b="12500"/>
          <a:stretch>
            <a:fillRect/>
          </a:stretch>
        </p:blipFill>
        <p:spPr>
          <a:xfrm>
            <a:off x="1199388" y="1844780"/>
            <a:ext cx="4896612" cy="3913855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740" y="560788"/>
            <a:ext cx="2902417" cy="93978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>
            <a:fillRect/>
          </a:stretch>
        </p:blipFill>
        <p:spPr>
          <a:xfrm>
            <a:off x="533397" y="1326091"/>
            <a:ext cx="5664201" cy="4450763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>
            <a:fillRect/>
          </a:stretch>
        </p:blipFill>
        <p:spPr>
          <a:xfrm>
            <a:off x="6083298" y="1326091"/>
            <a:ext cx="5384799" cy="4114109"/>
          </a:xfrm>
          <a:prstGeom prst="rect">
            <a:avLst/>
          </a:prstGeom>
          <a:effectLst>
            <a:softEdge rad="381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72" y="593694"/>
            <a:ext cx="11302999" cy="93978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Киригами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оригами +</a:t>
            </a: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  <a:b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(снежинки, </a:t>
            </a:r>
            <a:r>
              <a:rPr lang="ru-RU" altLang="ko-KR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вытынанки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>
            <a:fillRect/>
          </a:stretch>
        </p:blipFill>
        <p:spPr>
          <a:xfrm>
            <a:off x="2365866" y="1844780"/>
            <a:ext cx="3439536" cy="40325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>
            <a:fillRect/>
          </a:stretch>
        </p:blipFill>
        <p:spPr>
          <a:xfrm>
            <a:off x="5807960" y="1844780"/>
            <a:ext cx="4413035" cy="3890029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740" y="444491"/>
            <a:ext cx="3093859" cy="93978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 err="1">
                <a:solidFill>
                  <a:srgbClr val="002060"/>
                </a:solidFill>
              </a:rPr>
              <a:t>Киригами</a:t>
            </a:r>
            <a:endParaRPr lang="ru-RU" altLang="ko-KR" sz="4000" b="1" dirty="0">
              <a:solidFill>
                <a:srgbClr val="00206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>
            <a:fillRect/>
          </a:stretch>
        </p:blipFill>
        <p:spPr>
          <a:xfrm>
            <a:off x="1847410" y="1688946"/>
            <a:ext cx="4428522" cy="402509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0150" t="5580" r="2930"/>
          <a:stretch>
            <a:fillRect/>
          </a:stretch>
        </p:blipFill>
        <p:spPr>
          <a:xfrm>
            <a:off x="6275932" y="1788567"/>
            <a:ext cx="4417199" cy="3825856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620" y="423202"/>
            <a:ext cx="2927821" cy="93978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Квилинг</a:t>
            </a:r>
            <a:endParaRPr lang="ru-RU" altLang="ko-KR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/>
        </p:nvPicPr>
        <p:blipFill rotWithShape="1">
          <a:blip r:embed="rId3"/>
          <a:srcRect l="13400" t="10820" r="14190" b="6440"/>
          <a:stretch>
            <a:fillRect/>
          </a:stretch>
        </p:blipFill>
        <p:spPr>
          <a:xfrm>
            <a:off x="4943797" y="1153261"/>
            <a:ext cx="5507481" cy="410451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000" t="5000" r="6000" b="5000"/>
          <a:stretch>
            <a:fillRect/>
          </a:stretch>
        </p:blipFill>
        <p:spPr>
          <a:xfrm>
            <a:off x="1476677" y="1153261"/>
            <a:ext cx="3096387" cy="4464558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540" y="544071"/>
            <a:ext cx="6096261" cy="1144928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b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материала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0660"/>
          <a:stretch>
            <a:fillRect/>
          </a:stretch>
        </p:blipFill>
        <p:spPr>
          <a:xfrm>
            <a:off x="431799" y="1800226"/>
            <a:ext cx="5269358" cy="378904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Рисунок 5"/>
          <p:cNvPicPr>
            <a:picLocks noGrp="1" noChangeAspect="1"/>
          </p:cNvPicPr>
          <p:nvPr/>
        </p:nvPicPr>
        <p:blipFill rotWithShape="1">
          <a:blip r:embed="rId4"/>
          <a:srcRect l="12820" t="20420" r="6260" b="23750"/>
          <a:stretch>
            <a:fillRect/>
          </a:stretch>
        </p:blipFill>
        <p:spPr>
          <a:xfrm>
            <a:off x="5701158" y="1800226"/>
            <a:ext cx="6070852" cy="3645026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356" y="154014"/>
            <a:ext cx="112471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</a:t>
            </a:r>
            <a:endParaRPr lang="ru-RU" altLang="ko-KR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ko-K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шишек </a:t>
            </a:r>
            <a:r>
              <a:rPr lang="ru-RU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пластилина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>
            <a:fillRect/>
          </a:stretch>
        </p:blipFill>
        <p:spPr>
          <a:xfrm>
            <a:off x="1775400" y="1477453"/>
            <a:ext cx="3769717" cy="396050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885917" y="1584612"/>
            <a:ext cx="3312460" cy="3746188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660" y="2229168"/>
            <a:ext cx="532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3440" t="21450" r="13470" b="15550"/>
          <a:stretch>
            <a:fillRect/>
          </a:stretch>
        </p:blipFill>
        <p:spPr>
          <a:xfrm>
            <a:off x="0" y="6630"/>
            <a:ext cx="12192000" cy="6851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3440" y="548600"/>
            <a:ext cx="9217280" cy="4935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4000" b="1">
                <a:solidFill>
                  <a:srgbClr val="002060"/>
                </a:solidFill>
                <a:latin typeface="Times New Roman"/>
                <a:cs typeface="Times New Roman"/>
              </a:rPr>
              <a:t>Нетрадиционные виды конструирования:</a:t>
            </a:r>
            <a:endParaRPr lang="ru-RU" altLang="ko-KR" sz="4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ko-KR" sz="4000" b="1">
                <a:solidFill>
                  <a:srgbClr val="002060"/>
                </a:solidFill>
                <a:latin typeface="Times New Roman"/>
                <a:cs typeface="Times New Roman"/>
              </a:rPr>
              <a:t>- из бросового материала</a:t>
            </a:r>
            <a:endParaRPr lang="ru-RU" altLang="ko-KR" sz="4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ko-KR" sz="4000" b="1">
                <a:solidFill>
                  <a:srgbClr val="002060"/>
                </a:solidFill>
                <a:latin typeface="Times New Roman"/>
                <a:cs typeface="Times New Roman"/>
              </a:rPr>
              <a:t>- из бумаги, картона</a:t>
            </a:r>
            <a:endParaRPr lang="ru-RU" altLang="ko-KR" sz="4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ko-KR" sz="4000" b="1">
                <a:solidFill>
                  <a:srgbClr val="002060"/>
                </a:solidFill>
                <a:latin typeface="Times New Roman"/>
                <a:cs typeface="Times New Roman"/>
              </a:rPr>
              <a:t>- оригами </a:t>
            </a:r>
            <a:endParaRPr lang="ru-RU" altLang="ko-KR" sz="4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ko-KR" sz="4000" b="1">
                <a:solidFill>
                  <a:srgbClr val="002060"/>
                </a:solidFill>
                <a:latin typeface="Times New Roman"/>
                <a:cs typeface="Times New Roman"/>
              </a:rPr>
              <a:t>- киригами (оригами +ножницы )</a:t>
            </a:r>
            <a:endParaRPr lang="ru-RU" altLang="ko-KR" sz="4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ko-KR" sz="4000" b="1">
                <a:solidFill>
                  <a:srgbClr val="002060"/>
                </a:solidFill>
                <a:latin typeface="Times New Roman"/>
                <a:cs typeface="Times New Roman"/>
              </a:rPr>
              <a:t>- квилинг</a:t>
            </a:r>
            <a:endParaRPr lang="ru-RU" altLang="ko-KR" sz="40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ko-KR" sz="4000" b="1">
                <a:solidFill>
                  <a:srgbClr val="002060"/>
                </a:solidFill>
                <a:latin typeface="Times New Roman"/>
                <a:cs typeface="Times New Roman"/>
              </a:rPr>
              <a:t>- из природного материала</a:t>
            </a:r>
            <a:endParaRPr lang="ru-RU" altLang="ko-KR" sz="40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0" y="6630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79" y="784190"/>
            <a:ext cx="10153411" cy="93978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b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бросового материала (тарелочки)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40" r="7260"/>
          <a:stretch>
            <a:fillRect/>
          </a:stretch>
        </p:blipFill>
        <p:spPr>
          <a:xfrm>
            <a:off x="1343340" y="2101649"/>
            <a:ext cx="4333415" cy="374448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070" t="3560" r="4210"/>
          <a:stretch>
            <a:fillRect/>
          </a:stretch>
        </p:blipFill>
        <p:spPr>
          <a:xfrm>
            <a:off x="6031373" y="2128446"/>
            <a:ext cx="4782053" cy="3717686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0" y="6630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490" y="698099"/>
            <a:ext cx="6984970" cy="730973"/>
          </a:xfrm>
        </p:spPr>
        <p:txBody>
          <a:bodyPr/>
          <a:lstStyle/>
          <a:p>
            <a:pPr algn="ctr">
              <a:defRPr/>
            </a:pPr>
            <a:r>
              <a:rPr lang="ru-RU" altLang="ko-KR" dirty="0">
                <a:solidFill>
                  <a:schemeClr val="bg1">
                    <a:lumMod val="10000"/>
                  </a:schemeClr>
                </a:solidFill>
              </a:rPr>
              <a:t>Конструирование из </a:t>
            </a:r>
            <a:r>
              <a:rPr lang="ru-RU" altLang="ko-KR" dirty="0" smtClean="0">
                <a:solidFill>
                  <a:schemeClr val="bg1">
                    <a:lumMod val="10000"/>
                  </a:schemeClr>
                </a:solidFill>
              </a:rPr>
              <a:t>футляра</a:t>
            </a:r>
            <a:br>
              <a:rPr lang="ru-RU" altLang="ko-KR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altLang="ko-KR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altLang="ko-KR" dirty="0">
                <a:solidFill>
                  <a:schemeClr val="bg1">
                    <a:lumMod val="10000"/>
                  </a:schemeClr>
                </a:solidFill>
              </a:rPr>
              <a:t>от “киндер-сюрприза”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>
            <a:fillRect/>
          </a:stretch>
        </p:blipFill>
        <p:spPr>
          <a:xfrm>
            <a:off x="2927560" y="1700760"/>
            <a:ext cx="6696837" cy="4986406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-23750" y="6630"/>
            <a:ext cx="12192000" cy="685137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240" r="1810" b="27950"/>
          <a:stretch>
            <a:fillRect/>
          </a:stretch>
        </p:blipFill>
        <p:spPr>
          <a:xfrm>
            <a:off x="498723" y="2388710"/>
            <a:ext cx="7013195" cy="288035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480956" y="1628750"/>
            <a:ext cx="3952938" cy="4960939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/>
          <p:cNvSpPr txBox="1"/>
          <p:nvPr/>
        </p:nvSpPr>
        <p:spPr>
          <a:xfrm>
            <a:off x="431798" y="836970"/>
            <a:ext cx="112809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3700" b="1" dirty="0">
                <a:solidFill>
                  <a:schemeClr val="bg1">
                    <a:lumMod val="10000"/>
                  </a:schemeClr>
                </a:solidFill>
              </a:rPr>
              <a:t>Конструирование из </a:t>
            </a:r>
            <a:r>
              <a:rPr lang="ru-RU" altLang="ko-KR" sz="3700" b="1" dirty="0" smtClean="0">
                <a:solidFill>
                  <a:schemeClr val="bg1">
                    <a:lumMod val="10000"/>
                  </a:schemeClr>
                </a:solidFill>
              </a:rPr>
              <a:t>футляра</a:t>
            </a:r>
          </a:p>
          <a:p>
            <a:pPr algn="ctr">
              <a:defRPr/>
            </a:pPr>
            <a:r>
              <a:rPr lang="ru-RU" altLang="ko-KR" sz="37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altLang="ko-KR" sz="3700" b="1" dirty="0">
                <a:solidFill>
                  <a:schemeClr val="bg1">
                    <a:lumMod val="10000"/>
                  </a:schemeClr>
                </a:solidFill>
              </a:rPr>
              <a:t>от “киндер-сюрприза”</a:t>
            </a:r>
            <a:endParaRPr lang="ru-RU" altLang="en-US" sz="37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0" y="6630"/>
            <a:ext cx="12192000" cy="6851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39" y="519077"/>
            <a:ext cx="11247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endParaRPr lang="ru-RU" altLang="ko-KR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бросового материала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>
            <a:fillRect/>
          </a:stretch>
        </p:blipFill>
        <p:spPr>
          <a:xfrm>
            <a:off x="1713701" y="1700760"/>
            <a:ext cx="8764596" cy="4494276"/>
          </a:xfrm>
          <a:prstGeom prst="rect">
            <a:avLst/>
          </a:prstGeom>
          <a:effectLst>
            <a:softEdge rad="381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20" y="870407"/>
            <a:ext cx="11302999" cy="658964"/>
          </a:xfrm>
        </p:spPr>
        <p:txBody>
          <a:bodyPr/>
          <a:lstStyle/>
          <a:p>
            <a:pPr algn="ctr">
              <a:defRPr/>
            </a:pP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</a:t>
            </a: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палочек и 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пластилина, </a:t>
            </a: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altLang="ko-K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пластиковых </a:t>
            </a:r>
            <a:r>
              <a:rPr lang="ru-RU" altLang="ko-K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бутылочек</a:t>
            </a:r>
            <a:endParaRPr lang="ru-RU" altLang="ko-KR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540" b="16820"/>
          <a:stretch>
            <a:fillRect/>
          </a:stretch>
        </p:blipFill>
        <p:spPr>
          <a:xfrm>
            <a:off x="6240020" y="1844780"/>
            <a:ext cx="4984237" cy="407586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66145" y="2040638"/>
            <a:ext cx="4824603" cy="4075860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2766" y="-138703"/>
            <a:ext cx="12192000" cy="685137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960" t="6780"/>
          <a:stretch>
            <a:fillRect/>
          </a:stretch>
        </p:blipFill>
        <p:spPr>
          <a:xfrm>
            <a:off x="1271330" y="1710463"/>
            <a:ext cx="5166247" cy="3888486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TextBox 3"/>
          <p:cNvSpPr txBox="1"/>
          <p:nvPr/>
        </p:nvSpPr>
        <p:spPr>
          <a:xfrm>
            <a:off x="472439" y="764630"/>
            <a:ext cx="11247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бумаги, картона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129756" y="1742811"/>
            <a:ext cx="4992625" cy="3744468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435" t="21453" r="13472" b="15546"/>
          <a:stretch/>
        </p:blipFill>
        <p:spPr>
          <a:xfrm>
            <a:off x="14808" y="70323"/>
            <a:ext cx="12192000" cy="685137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1310" t="6460" b="9350"/>
          <a:stretch>
            <a:fillRect/>
          </a:stretch>
        </p:blipFill>
        <p:spPr>
          <a:xfrm>
            <a:off x="609599" y="2060829"/>
            <a:ext cx="5486401" cy="397691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TextBox 6"/>
          <p:cNvSpPr txBox="1"/>
          <p:nvPr/>
        </p:nvSpPr>
        <p:spPr>
          <a:xfrm>
            <a:off x="623312" y="515155"/>
            <a:ext cx="109590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</a:t>
            </a:r>
            <a:endParaRPr lang="ru-RU" altLang="ko-KR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ko-K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гофрированной </a:t>
            </a:r>
            <a:r>
              <a:rPr lang="ru-RU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бумаги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0850" t="5370"/>
          <a:stretch>
            <a:fillRect/>
          </a:stretch>
        </p:blipFill>
        <p:spPr>
          <a:xfrm>
            <a:off x="6397651" y="2060829"/>
            <a:ext cx="5184746" cy="3976910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Cross">
  <a:themeElements>
    <a:clrScheme name="Cross">
      <a:dk1>
        <a:srgbClr val="264c72"/>
      </a:dk1>
      <a:lt1>
        <a:srgbClr val="ffffff"/>
      </a:lt1>
      <a:dk2>
        <a:srgbClr val="347775"/>
      </a:dk2>
      <a:lt2>
        <a:srgbClr val="d7d7d7"/>
      </a:lt2>
      <a:accent1>
        <a:srgbClr val="63a6a4"/>
      </a:accent1>
      <a:accent2>
        <a:srgbClr val="323232"/>
      </a:accent2>
      <a:accent3>
        <a:srgbClr val="9d9c9c"/>
      </a:accent3>
      <a:accent4>
        <a:srgbClr val="c1c0c0"/>
      </a:accent4>
      <a:accent5>
        <a:srgbClr val="e5e4e4"/>
      </a:accent5>
      <a:accent6>
        <a:srgbClr val="716340"/>
      </a:accent6>
      <a:hlink>
        <a:srgbClr val="f9f1d3"/>
      </a:hlink>
      <a:folHlink>
        <a:srgbClr val="e2cdb0"/>
      </a:folHlink>
    </a:clrScheme>
    <a:fontScheme name="Cross">
      <a:majorFont>
        <a:latin typeface="Arial"/>
        <a:ea typeface=""/>
        <a:cs typeface=""/>
        <a:font script="Jpan" typeface="MS PGothic"/>
        <a:font script="Hang" typeface="한컴 윤고딕 240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MS PGothic"/>
        <a:font script="Hang" typeface="한컴 윤고딕 230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ros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rect">
            <a:fillToRect l="100000" t="100000" r="100000" b="100000"/>
          </a:path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100000"/>
              </a:schemeClr>
            </a:gs>
            <a:gs pos="100000">
              <a:schemeClr val="phClr">
                <a:shade val="30000"/>
                <a:satMod val="8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shade val="50000"/>
                <a:satMod val="7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110</ep:Words>
  <ep:PresentationFormat>Широкоэкранный</ep:PresentationFormat>
  <ep:Paragraphs>37</ep:Paragraphs>
  <ep:Slides>19</ep:Slides>
  <ep:Notes>0</ep:Notes>
  <ep:TotalTime>0</ep:TotalTime>
  <ep:HiddenSlides>0</ep:HiddenSlides>
  <ep:MMClips>0</ep:MMClips>
  <ep:HeadingPairs>
    <vt:vector size="4" baseType="variant">
      <vt:variant>
        <vt:lpstr>Theme</vt:lpstr>
      </vt:variant>
      <vt:variant>
        <vt:i4>1</vt:i4>
      </vt:variant>
      <vt:variant>
        <vt:lpstr>Slide Title</vt:lpstr>
      </vt:variant>
      <vt:variant>
        <vt:i4>19</vt:i4>
      </vt:variant>
    </vt:vector>
  </ep:HeadingPairs>
  <ep:TitlesOfParts>
    <vt:vector size="20" baseType="lpstr">
      <vt:lpstr>Cross</vt:lpstr>
      <vt:lpstr>Конструирование из коробок</vt:lpstr>
      <vt:lpstr>Slide 2</vt:lpstr>
      <vt:lpstr>Оригами</vt:lpstr>
      <vt:lpstr>Киригами - оригами +ножницы  (снежинки, вытынанки)</vt:lpstr>
      <vt:lpstr>Киригами</vt:lpstr>
      <vt:lpstr>Квилинг</vt:lpstr>
      <vt:lpstr>Конструирование из  природного материала</vt:lpstr>
      <vt:lpstr>Презентация PowerPoint</vt:lpstr>
      <vt:lpstr>Презентация PowerPoint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2020-11-23T20:25:21.000</dcterms:created>
  <dc:creator>Acer</dc:creator>
  <cp:lastModifiedBy>Acer</cp:lastModifiedBy>
  <dcterms:modified xsi:type="dcterms:W3CDTF">2020-11-24T19:21:00.443</dcterms:modified>
  <cp:revision>62</cp:revision>
  <dc:title>Нетрадиционные виды конструирования</dc:title>
  <cp:version>0906.0100.01</cp:version>
</cp:coreProperties>
</file>