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9" r:id="rId5"/>
    <p:sldId id="270" r:id="rId6"/>
    <p:sldId id="262" r:id="rId7"/>
    <p:sldId id="261" r:id="rId8"/>
    <p:sldId id="260" r:id="rId9"/>
    <p:sldId id="264" r:id="rId10"/>
    <p:sldId id="265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3BE0E-9F48-4FF2-9C80-432895AFA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6860C7-A0F7-400E-910A-4D427F864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792D9-0286-4437-8C42-7E4F7A0F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18242-733A-4EF6-A26C-5EDF3D1C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56028-229E-4903-A236-890CE917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0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8886E-F4EE-4D12-973C-C865A5ED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5DDD82-8B6A-4D2D-AF71-8189C3D81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E0EF8-2088-4E0F-AE43-4B7E293A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E9929B-67D6-4339-9C81-69714882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50FF4-11C6-4F1F-9C7A-678F4AE1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4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7180BB-54BC-4F7B-A94D-A576920BE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05FA7F-08DE-4D73-A90E-D3866D3B2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11E25-808A-4204-AF6E-A7E9E57E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2F5C4D-5215-4EEF-92F2-75A6D3EA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D94F2-C8F7-4A24-A54D-ACC88AE4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1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FF381-34BE-4A76-A699-5262C615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23B4C-2CA7-41E6-A58F-18EB7FED5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F8E66-9159-4931-8961-6622312D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F1271-0D9D-4452-B5EE-E0CD4696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E0500-E376-4F70-9AC5-5F636782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0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82899-0E78-432E-8B48-A49BC154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45D3F4-30E5-4B6E-A876-8C92EF9A1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7609F-3728-47C1-897F-D6EB43B7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4BCF6B-84CD-4559-8FB8-AD3DEBFD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ADFC7-92F1-4C48-A49A-6850BE5B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5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A1223-7861-498C-B37B-E1F0132D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F04EE-F010-40B3-9127-B7C7A3165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1DB95-3C21-46B8-B04B-C91477B7D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FF257E-A8C5-4368-BA50-F2346640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1CEC6B-5AA5-4860-AB0C-E99128BC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69C973-09EF-489F-ADEF-47BA19A3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3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09574-75D5-4C75-AA41-9940B227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50934-C86D-48A5-AF3E-5A5D989EB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4EFC6E-BF4E-4B1C-A2B6-AA070038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159F35-CD66-4909-A149-E9250A3F6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BB9A9B-2369-47CD-AFA3-03A8FE56D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2C470D-446A-40DB-B4D6-E1273406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A6A9D9-CAE8-4AF8-A5C4-A1661C83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501ECC-D55C-49BF-B476-ADC97691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2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62F13-F127-46C2-A2B6-F96FA905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D1EB46-7BFB-4D20-A32E-ED0BEE1D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5BE8F-17D4-4A18-9E03-1177827E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90ECA5-C054-4C81-828B-A1C339C0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E57C60-7A31-466C-A908-C3A9092C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631249-1CFA-4317-B743-EF776BF9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D670C9-A4A8-4099-B8E1-3B438784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6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EE1B8-494D-4A4B-904A-D7C30737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63EE3-DED3-4009-940C-CF1C5007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9B91CD-7125-4FCD-8800-22CBD58D0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DD0A61-6E0E-49B9-BC0F-90C0D651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E79F8C-9DDC-48B3-936A-AC419260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858D4-E637-4A72-9BD7-0BC8F0D4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8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7CE77-BD1A-4E58-8A15-D945E11D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487411-CCB9-457F-BBE3-A929B297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43E95A-9A09-4ED6-8E62-A56FF79B2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484F49-AA01-4CBF-A7BF-F3D0373D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57944C-6215-4B00-BB6C-515B686D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F9803-7561-4780-A8F0-57326886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9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61F48-C3CB-4AC4-A2F2-E2CE4941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970012-9359-4625-95A6-1E344517F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F21FE-FA40-4683-8DCD-4A52B265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499F-17DD-4770-8160-3ECDFFD2433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DB14E-C898-4AF6-8856-F954AC58F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DC1BF-391F-49DF-A451-BEE35E1D2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A275-06B3-4C52-8A2C-7FD46B28B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3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jpg"/><Relationship Id="rId7" Type="http://schemas.openxmlformats.org/officeDocument/2006/relationships/image" Target="../media/image1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74980-632F-4BFB-83C7-55A7804B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52875">
            <a:off x="203637" y="1929813"/>
            <a:ext cx="8519746" cy="188282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«Кому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для работы»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E867A3-5CA0-4B77-B5E7-DD5AC4ADB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4" t="66397" b="-3389"/>
          <a:stretch/>
        </p:blipFill>
        <p:spPr>
          <a:xfrm>
            <a:off x="6684285" y="4114800"/>
            <a:ext cx="2112471" cy="22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CBA8A-3DAF-45AB-87C8-941706F6F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5" y="638678"/>
            <a:ext cx="3359771" cy="4003659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91BF04A9-6A5D-4580-941B-3DE55C4092EB}"/>
              </a:ext>
            </a:extLst>
          </p:cNvPr>
          <p:cNvSpPr/>
          <p:nvPr/>
        </p:nvSpPr>
        <p:spPr>
          <a:xfrm rot="11750873">
            <a:off x="4562207" y="1123391"/>
            <a:ext cx="978408" cy="292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CB3EEE0-4E8A-4E77-A3BB-B102191E5C4B}"/>
              </a:ext>
            </a:extLst>
          </p:cNvPr>
          <p:cNvSpPr/>
          <p:nvPr/>
        </p:nvSpPr>
        <p:spPr>
          <a:xfrm rot="10800000" flipV="1">
            <a:off x="2503010" y="1680112"/>
            <a:ext cx="3031205" cy="312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58A6451-0E0B-4FED-B66C-11D9C2DB2985}"/>
              </a:ext>
            </a:extLst>
          </p:cNvPr>
          <p:cNvSpPr/>
          <p:nvPr/>
        </p:nvSpPr>
        <p:spPr>
          <a:xfrm rot="9988674">
            <a:off x="2315770" y="2534239"/>
            <a:ext cx="3327085" cy="320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A468F2C-D0ED-442F-A1D3-43CE72299F94}"/>
              </a:ext>
            </a:extLst>
          </p:cNvPr>
          <p:cNvSpPr/>
          <p:nvPr/>
        </p:nvSpPr>
        <p:spPr>
          <a:xfrm rot="8829413">
            <a:off x="4150070" y="3245340"/>
            <a:ext cx="1544880" cy="309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020E79A-0F45-4B97-8937-343304E05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78768"/>
              </p:ext>
            </p:extLst>
          </p:nvPr>
        </p:nvGraphicFramePr>
        <p:xfrm>
          <a:off x="633046" y="5098733"/>
          <a:ext cx="7835705" cy="1378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141">
                  <a:extLst>
                    <a:ext uri="{9D8B030D-6E8A-4147-A177-3AD203B41FA5}">
                      <a16:colId xmlns:a16="http://schemas.microsoft.com/office/drawing/2014/main" val="3486072367"/>
                    </a:ext>
                  </a:extLst>
                </a:gridCol>
                <a:gridCol w="1567141">
                  <a:extLst>
                    <a:ext uri="{9D8B030D-6E8A-4147-A177-3AD203B41FA5}">
                      <a16:colId xmlns:a16="http://schemas.microsoft.com/office/drawing/2014/main" val="733798114"/>
                    </a:ext>
                  </a:extLst>
                </a:gridCol>
                <a:gridCol w="1567141">
                  <a:extLst>
                    <a:ext uri="{9D8B030D-6E8A-4147-A177-3AD203B41FA5}">
                      <a16:colId xmlns:a16="http://schemas.microsoft.com/office/drawing/2014/main" val="1042261904"/>
                    </a:ext>
                  </a:extLst>
                </a:gridCol>
                <a:gridCol w="1567141">
                  <a:extLst>
                    <a:ext uri="{9D8B030D-6E8A-4147-A177-3AD203B41FA5}">
                      <a16:colId xmlns:a16="http://schemas.microsoft.com/office/drawing/2014/main" val="3012528806"/>
                    </a:ext>
                  </a:extLst>
                </a:gridCol>
                <a:gridCol w="1567141">
                  <a:extLst>
                    <a:ext uri="{9D8B030D-6E8A-4147-A177-3AD203B41FA5}">
                      <a16:colId xmlns:a16="http://schemas.microsoft.com/office/drawing/2014/main" val="2249958998"/>
                    </a:ext>
                  </a:extLst>
                </a:gridCol>
              </a:tblGrid>
              <a:tr h="13789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49057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908084-D1E6-4ADF-B5A1-63A369D4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34" y="5188930"/>
            <a:ext cx="1091539" cy="11985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C2B6E4-C839-494D-86EF-D65B16528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11" y="5188930"/>
            <a:ext cx="955058" cy="1288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60D443-704C-4359-81D6-0D82786A9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46" y="5202314"/>
            <a:ext cx="1474064" cy="11185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3E8B2E-E97A-4447-B1B2-09A0B597D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569" y="5188930"/>
            <a:ext cx="1293804" cy="12503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DA5FAB-159F-4A27-9FF5-38BFCA5FC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152" y="5202315"/>
            <a:ext cx="1091279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1319 L -0.02969 -0.04213 C -0.03073 -0.04444 -0.03837 -0.06227 -0.04045 -0.06875 C -0.04115 -0.0706 -0.04132 -0.07292 -0.04202 -0.07477 C -0.04861 -0.09236 -0.04497 -0.06412 -0.05278 -0.10555 C -0.05452 -0.11504 -0.05486 -0.11759 -0.05729 -0.12824 C -0.05834 -0.13241 -0.05972 -0.13634 -0.06042 -0.14051 C -0.06163 -0.14722 -0.06268 -0.15417 -0.06354 -0.16088 C -0.06441 -0.16782 -0.06493 -0.18032 -0.06667 -0.18773 C -0.06788 -0.19329 -0.06962 -0.19861 -0.07118 -0.20417 C -0.07813 -0.30509 -0.07639 -0.2625 -0.07118 -0.43796 C -0.07084 -0.44838 -0.06823 -0.45417 -0.06511 -0.4625 C -0.06459 -0.46736 -0.06406 -0.47199 -0.06354 -0.47685 C -0.06302 -0.48241 -0.06285 -0.48796 -0.06198 -0.49329 C -0.06077 -0.50162 -0.05886 -0.50972 -0.05729 -0.51782 C -0.05521 -0.54167 -0.05729 -0.52917 -0.04965 -0.55486 L -0.04653 -0.56504 C -0.04601 -0.56921 -0.04636 -0.57361 -0.04514 -0.57731 C -0.0441 -0.58009 -0.04167 -0.58125 -0.04045 -0.58356 C -0.03802 -0.58796 -0.03611 -0.59282 -0.0342 -0.59792 C -0.03247 -0.60324 -0.03177 -0.60926 -0.02969 -0.61435 C -0.02865 -0.6169 -0.02622 -0.61805 -0.025 -0.62037 C -0.02309 -0.6243 -0.02205 -0.6287 -0.02049 -0.63264 C -0.01684 -0.64143 -0.01788 -0.63704 -0.01268 -0.64514 C -0.00781 -0.65278 -0.00729 -0.65717 -0.00052 -0.66342 C 0.00191 -0.66574 0.00469 -0.6662 0.00729 -0.66759 C 0.01979 -0.68426 0.0059 -0.66736 0.02569 -0.68403 C 0.04427 -0.69954 0.0309 -0.69444 0.04566 -0.69838 C 0.04809 -0.70139 0.05156 -0.70694 0.05503 -0.70856 C 0.05885 -0.71065 0.06319 -0.71088 0.06719 -0.71273 C 0.06875 -0.71342 0.07031 -0.71412 0.07187 -0.71481 C 0.07396 -0.71551 0.07604 -0.71597 0.07795 -0.7169 C 0.08073 -0.71805 0.08316 -0.71967 0.08576 -0.72083 L 0.13038 -0.71898 C 0.13594 -0.71852 0.14166 -0.71713 0.14722 -0.7169 C 0.16476 -0.71643 0.18212 -0.7169 0.19965 -0.7169 L 0.19965 -0.7169 " pathEditMode="relative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-0.04027 L -0.02899 -0.04027 C -0.03143 -0.04861 -0.03368 -0.05995 -0.03837 -0.06713 C -0.03959 -0.06898 -0.04149 -0.06967 -0.04288 -0.07106 C -0.05243 -0.08078 -0.06146 -0.08958 -0.0691 -0.10185 C -0.0717 -0.10602 -0.08438 -0.12662 -0.08906 -0.13472 C -0.09063 -0.1375 -0.09149 -0.14097 -0.09375 -0.14305 C -0.1 -0.14861 -0.11233 -0.15787 -0.11667 -0.16759 C -0.12518 -0.18611 -0.11875 -0.17291 -0.13368 -0.19838 C -0.13993 -0.20902 -0.13577 -0.2044 -0.14288 -0.21065 C -0.14601 -0.2162 -0.14913 -0.22152 -0.15209 -0.22708 C -0.1533 -0.22916 -0.15399 -0.23148 -0.15521 -0.23333 C -0.18264 -0.27315 -0.15747 -0.2368 -0.1783 -0.25995 C -0.1816 -0.26365 -0.1842 -0.26828 -0.1875 -0.27222 C -0.18889 -0.27384 -0.19063 -0.27477 -0.19219 -0.27639 C -0.22101 -0.30717 -0.18976 -0.2743 -0.20903 -0.29676 C -0.21094 -0.29907 -0.2132 -0.30069 -0.21511 -0.30301 C -0.21736 -0.30555 -0.2191 -0.30879 -0.22136 -0.31111 C -0.22431 -0.31435 -0.22778 -0.31597 -0.23056 -0.31944 C -0.24063 -0.33148 -0.23351 -0.32615 -0.23976 -0.33773 C -0.24115 -0.34027 -0.24306 -0.3419 -0.24445 -0.34398 C -0.24705 -0.34791 -0.25399 -0.35902 -0.25677 -0.36458 C -0.26285 -0.37662 -0.26077 -0.37615 -0.2691 -0.38912 C -0.27188 -0.39352 -0.27552 -0.39676 -0.2783 -0.40139 C -0.28125 -0.40648 -0.28438 -0.4118 -0.28594 -0.41782 C -0.28976 -0.4331 -0.2875 -0.42639 -0.29202 -0.43842 C -0.29636 -0.46111 -0.29514 -0.45162 -0.29202 -0.49583 C -0.29167 -0.50139 -0.29132 -0.5074 -0.28906 -0.51227 C -0.28195 -0.52639 -0.29045 -0.50856 -0.28281 -0.5287 C -0.28212 -0.53078 -0.28073 -0.53264 -0.27986 -0.53472 C -0.27656 -0.54259 -0.27344 -0.55602 -0.26597 -0.55949 C -0.26285 -0.56065 -0.25955 -0.56134 -0.25677 -0.56342 C -0.23993 -0.57685 -0.25608 -0.56504 -0.24445 -0.57176 C -0.23316 -0.57824 -0.2434 -0.57407 -0.23212 -0.57777 C -0.23004 -0.57986 -0.22847 -0.58333 -0.22604 -0.58402 C -0.21424 -0.5868 -0.19063 -0.58819 -0.19063 -0.58819 L -0.18281 -0.59004 L -0.18281 -0.59004 " pathEditMode="relative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5 -0.03704 L -0.04445 -0.03681 C -0.05174 -0.03982 -0.06719 -0.04584 -0.07535 -0.04746 C -0.0809 -0.04861 -0.08663 -0.04885 -0.09219 -0.04954 C -0.12691 -0.07037 -0.09219 -0.05139 -0.12448 -0.06389 C -0.12674 -0.06459 -0.12847 -0.0669 -0.13073 -0.06783 C -0.13316 -0.06899 -0.13577 -0.06922 -0.13837 -0.06991 C -0.14045 -0.0713 -0.14236 -0.07292 -0.14462 -0.07408 C -0.14653 -0.075 -0.14879 -0.075 -0.1507 -0.07616 C -0.17448 -0.09051 -0.14879 -0.0794 -0.17222 -0.08843 C -0.17639 -0.0919 -0.18021 -0.09561 -0.18455 -0.09861 C -0.18802 -0.10116 -0.19167 -0.10301 -0.19531 -0.10486 C -0.19792 -0.10602 -0.20695 -0.10834 -0.2092 -0.10903 C -0.21024 -0.11088 -0.21059 -0.11389 -0.21233 -0.11505 C -0.21459 -0.1169 -0.21754 -0.11598 -0.21997 -0.11713 C -0.22205 -0.11806 -0.22413 -0.11968 -0.22604 -0.1213 C -0.22778 -0.12246 -0.22934 -0.12385 -0.23073 -0.12524 C -0.23247 -0.12709 -0.23334 -0.1301 -0.23524 -0.13149 C -0.24115 -0.13565 -0.24844 -0.13658 -0.25382 -0.14167 C -0.26702 -0.1544 -0.26024 -0.15093 -0.27379 -0.15394 C -0.27743 -0.15672 -0.28073 -0.16019 -0.28455 -0.16227 C -0.28959 -0.16505 -0.29757 -0.1669 -0.30295 -0.16852 C -0.30504 -0.16968 -0.30695 -0.17153 -0.3092 -0.17246 C -0.31111 -0.17338 -0.31354 -0.17315 -0.31528 -0.17454 C -0.31719 -0.17593 -0.31806 -0.17917 -0.31997 -0.18079 C -0.32327 -0.18334 -0.32709 -0.18496 -0.33073 -0.18681 C -0.33507 -0.18912 -0.33733 -0.18889 -0.34149 -0.19306 C -0.3474 -0.19885 -0.35261 -0.20556 -0.35834 -0.21158 C -0.36042 -0.21343 -0.36233 -0.21621 -0.36459 -0.2176 C -0.36754 -0.21945 -0.37379 -0.22176 -0.37379 -0.22153 C -0.37535 -0.22454 -0.37674 -0.22732 -0.37847 -0.22986 C -0.37934 -0.23149 -0.38056 -0.23241 -0.38143 -0.23403 C -0.38837 -0.24537 -0.3809 -0.23936 -0.39375 -0.25649 C -0.39827 -0.2625 -0.39601 -0.25903 -0.4 -0.2669 C -0.40052 -0.26899 -0.40122 -0.27084 -0.40156 -0.27292 C -0.40382 -0.28681 -0.40417 -0.29954 -0.40156 -0.31412 C -0.40087 -0.31783 -0.39219 -0.31968 -0.3908 -0.32014 C -0.37396 -0.33357 -0.38993 -0.32176 -0.37847 -0.32848 C -0.37639 -0.32963 -0.37448 -0.33172 -0.37222 -0.33241 C -0.36875 -0.3338 -0.36511 -0.3338 -0.36146 -0.33449 C -0.35035 -0.33936 -0.36424 -0.33357 -0.3507 -0.33866 C -0.34913 -0.33912 -0.34774 -0.34028 -0.34618 -0.34074 C -0.34045 -0.34167 -0.3349 -0.34213 -0.32917 -0.34283 C -0.32465 -0.3463 -0.32188 -0.34954 -0.31684 -0.35093 C -0.3158 -0.35116 -0.31476 -0.35093 -0.31372 -0.35093 L -0.31372 -0.3507 " pathEditMode="relative" rAng="0" ptsTypes="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3 -0.03125 L -0.07673 -0.03125 L -0.09982 -0.03334 C -0.10903 -0.03426 -0.1184 -0.0338 -0.1276 -0.03542 C -0.13038 -0.03588 -0.13264 -0.03843 -0.13524 -0.03959 C -0.13784 -0.04051 -0.14045 -0.04098 -0.14288 -0.04167 C -0.16666 -0.05741 -0.1368 -0.03843 -0.16302 -0.05186 C -0.18593 -0.06366 -0.15573 -0.05325 -0.18593 -0.06204 C -0.18698 -0.06343 -0.18784 -0.06528 -0.18906 -0.06621 C -0.19687 -0.07269 -0.2033 -0.07454 -0.21215 -0.07848 C -0.21528 -0.07987 -0.21823 -0.08172 -0.22135 -0.08264 C -0.23038 -0.08496 -0.23003 -0.08473 -0.23975 -0.08889 C -0.26371 -0.09885 -0.25069 -0.09538 -0.26753 -0.09908 C -0.27482 -0.10556 -0.26927 -0.10163 -0.2783 -0.1051 C -0.29705 -0.11274 -0.27951 -0.10672 -0.29357 -0.11135 C -0.2967 -0.11343 -0.29965 -0.11598 -0.30295 -0.1176 C -0.30538 -0.11875 -0.30816 -0.11806 -0.31059 -0.11945 C -0.33646 -0.13519 -0.30104 -0.12153 -0.33212 -0.13195 C -0.33368 -0.1338 -0.33489 -0.13635 -0.33663 -0.13797 C -0.33802 -0.13913 -0.33993 -0.13913 -0.34132 -0.14005 C -0.34566 -0.14283 -0.35121 -0.15024 -0.35364 -0.1544 L -0.36284 -0.17084 C -0.36632 -0.18473 -0.36198 -0.1676 -0.36753 -0.18727 C -0.36805 -0.18913 -0.3684 -0.19144 -0.36892 -0.19329 C -0.36996 -0.19607 -0.37118 -0.19862 -0.37205 -0.20163 C -0.37326 -0.20556 -0.37413 -0.20973 -0.37517 -0.21389 L -0.37673 -0.21991 C -0.37725 -0.222 -0.37778 -0.22408 -0.3783 -0.22616 L -0.37968 -0.23426 C -0.37934 -0.2419 -0.37986 -0.24977 -0.3783 -0.25695 C -0.37778 -0.25926 -0.375 -0.2595 -0.37361 -0.26112 C -0.37257 -0.26227 -0.3717 -0.26389 -0.37048 -0.26505 C -0.3658 -0.27014 -0.36528 -0.26922 -0.35972 -0.27338 C -0.35816 -0.27454 -0.35677 -0.27616 -0.35521 -0.27732 C -0.35052 -0.27686 -0.346 -0.27616 -0.34132 -0.27547 C -0.33819 -0.27477 -0.33524 -0.27385 -0.33212 -0.27338 C -0.32656 -0.27246 -0.32083 -0.272 -0.3151 -0.2713 C -0.30798 -0.26875 -0.31093 -0.27061 -0.3059 -0.26713 L -0.30434 -0.26505 " pathEditMode="relative" ptsTypes="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664E8F-602D-460A-846B-6CB4FA019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1739" r="-370" b="8751"/>
          <a:stretch/>
        </p:blipFill>
        <p:spPr>
          <a:xfrm>
            <a:off x="5359791" y="590843"/>
            <a:ext cx="3377344" cy="4220308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2785495-5CA3-4893-A6E5-DC5849A1C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95812"/>
              </p:ext>
            </p:extLst>
          </p:nvPr>
        </p:nvGraphicFramePr>
        <p:xfrm>
          <a:off x="647114" y="4937759"/>
          <a:ext cx="7793500" cy="1589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8700">
                  <a:extLst>
                    <a:ext uri="{9D8B030D-6E8A-4147-A177-3AD203B41FA5}">
                      <a16:colId xmlns:a16="http://schemas.microsoft.com/office/drawing/2014/main" val="2917348874"/>
                    </a:ext>
                  </a:extLst>
                </a:gridCol>
                <a:gridCol w="1558700">
                  <a:extLst>
                    <a:ext uri="{9D8B030D-6E8A-4147-A177-3AD203B41FA5}">
                      <a16:colId xmlns:a16="http://schemas.microsoft.com/office/drawing/2014/main" val="1258675095"/>
                    </a:ext>
                  </a:extLst>
                </a:gridCol>
                <a:gridCol w="1558700">
                  <a:extLst>
                    <a:ext uri="{9D8B030D-6E8A-4147-A177-3AD203B41FA5}">
                      <a16:colId xmlns:a16="http://schemas.microsoft.com/office/drawing/2014/main" val="2770862601"/>
                    </a:ext>
                  </a:extLst>
                </a:gridCol>
                <a:gridCol w="1558700">
                  <a:extLst>
                    <a:ext uri="{9D8B030D-6E8A-4147-A177-3AD203B41FA5}">
                      <a16:colId xmlns:a16="http://schemas.microsoft.com/office/drawing/2014/main" val="2319560683"/>
                    </a:ext>
                  </a:extLst>
                </a:gridCol>
                <a:gridCol w="1558700">
                  <a:extLst>
                    <a:ext uri="{9D8B030D-6E8A-4147-A177-3AD203B41FA5}">
                      <a16:colId xmlns:a16="http://schemas.microsoft.com/office/drawing/2014/main" val="3203758791"/>
                    </a:ext>
                  </a:extLst>
                </a:gridCol>
              </a:tblGrid>
              <a:tr h="1589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8840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AF49EF-248B-452C-AD2E-6786459D2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7" y="5075357"/>
            <a:ext cx="1390650" cy="13144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70C18F-0147-4F4C-BD95-C39C461BF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74" y="5051257"/>
            <a:ext cx="1390651" cy="13626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F7EB29-391B-44FF-806E-19EB1B2CF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01" y="5211870"/>
            <a:ext cx="1383397" cy="8964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F3F64B-6D1C-4C58-9876-6C8C3BD4AB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55" y="5139933"/>
            <a:ext cx="1383397" cy="9683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886887-DCCB-42F7-BC00-E6A66F451E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>
          <a:xfrm>
            <a:off x="6996513" y="5049460"/>
            <a:ext cx="1228725" cy="1318041"/>
          </a:xfrm>
          <a:prstGeom prst="rect">
            <a:avLst/>
          </a:prstGeom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51A510E8-912A-48BA-B447-A5109D33BD1E}"/>
              </a:ext>
            </a:extLst>
          </p:cNvPr>
          <p:cNvSpPr/>
          <p:nvPr/>
        </p:nvSpPr>
        <p:spPr>
          <a:xfrm rot="11641729">
            <a:off x="4062993" y="1036845"/>
            <a:ext cx="1524104" cy="286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228CCF-AF46-49BC-B87A-48D560ABE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69382">
            <a:off x="3767673" y="1602002"/>
            <a:ext cx="1791834" cy="4947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7AE369-F648-40C6-817B-B9DDB2A4F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05902">
            <a:off x="3297290" y="2397775"/>
            <a:ext cx="2295683" cy="5355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230810-A932-49E1-A660-DD7819AD2E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852550">
            <a:off x="4201107" y="2935982"/>
            <a:ext cx="1388068" cy="5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0.08102 L -0.03507 -0.08102 C -0.03576 -0.08542 -0.0375 -0.09931 -0.03958 -0.10579 C -0.04062 -0.10857 -0.04149 -0.11134 -0.0427 -0.11389 C -0.04357 -0.1162 -0.04496 -0.11782 -0.04583 -0.12014 C -0.04965 -0.13148 -0.04826 -0.13171 -0.05034 -0.14259 C -0.05156 -0.14861 -0.05277 -0.15116 -0.05503 -0.15694 C -0.05555 -0.16042 -0.0559 -0.16389 -0.05659 -0.16736 C -0.05746 -0.17153 -0.05885 -0.17546 -0.05972 -0.17963 L -0.06423 -0.20417 C -0.06475 -0.20694 -0.0651 -0.20972 -0.06579 -0.2125 L -0.06736 -0.21852 C -0.06788 -0.22685 -0.06857 -0.23495 -0.06892 -0.24329 C -0.07014 -0.2713 -0.07187 -0.32732 -0.07187 -0.32732 C -0.07083 -0.34329 -0.07083 -0.37083 -0.06579 -0.38889 C -0.0651 -0.3912 -0.06354 -0.39282 -0.06267 -0.39514 C -0.05277 -0.42153 -0.07569 -0.36875 -0.05659 -0.41134 C -0.05573 -0.41736 -0.0552 -0.42222 -0.05347 -0.42778 C -0.0526 -0.43056 -0.05139 -0.43333 -0.05034 -0.43611 C -0.0493 -0.43935 -0.04843 -0.44306 -0.04739 -0.4463 C -0.04635 -0.44907 -0.04514 -0.45162 -0.04427 -0.45463 C -0.03958 -0.47014 -0.04392 -0.46296 -0.03802 -0.47083 C -0.03767 -0.47431 -0.0375 -0.47801 -0.03663 -0.48125 C -0.03593 -0.48357 -0.03437 -0.48519 -0.0335 -0.48727 C -0.03281 -0.48935 -0.03264 -0.49167 -0.03194 -0.49352 C -0.03107 -0.4956 -0.02968 -0.49745 -0.02882 -0.49977 C -0.02673 -0.50509 -0.02482 -0.51065 -0.02274 -0.51597 C -0.02118 -0.52014 -0.01909 -0.52407 -0.01805 -0.52847 C -0.01701 -0.53287 -0.01493 -0.5412 -0.01354 -0.54468 C -0.01215 -0.54769 -0.01041 -0.55023 -0.00885 -0.55301 C -0.00781 -0.55509 -0.00694 -0.55718 -0.00573 -0.55926 C -0.00434 -0.56134 -0.00243 -0.56296 -0.00121 -0.56528 C 0.00018 -0.56782 0.0007 -0.57083 0.00191 -0.57361 C 0.00486 -0.58032 0.00747 -0.58773 0.01111 -0.59398 L 0.02188 -0.6125 C 0.02934 -0.625 0.02743 -0.62083 0.03421 -0.63495 C 0.03577 -0.63843 0.03733 -0.6419 0.03889 -0.64537 C 0.03993 -0.64792 0.04046 -0.65116 0.04202 -0.65347 C 0.04306 -0.65532 0.04497 -0.65625 0.04653 -0.65764 C 0.05903 -0.68264 0.04618 -0.66134 0.05886 -0.67407 C 0.07049 -0.68565 0.0599 -0.67986 0.06962 -0.68426 C 0.07171 -0.68634 0.07361 -0.68866 0.07587 -0.69051 C 0.07726 -0.69144 0.079 -0.69167 0.08039 -0.69259 C 0.08247 -0.69375 0.08438 -0.69537 0.08664 -0.69653 C 0.08959 -0.69815 0.09289 -0.69907 0.09584 -0.70069 C 0.09844 -0.70208 0.10087 -0.7037 0.10348 -0.70486 C 0.10764 -0.70648 0.11858 -0.70833 0.12205 -0.70903 C 0.12448 -0.71019 0.12691 -0.71227 0.12969 -0.71296 C 0.13368 -0.71435 0.13802 -0.71343 0.14202 -0.71505 C 0.14445 -0.7162 0.14584 -0.71991 0.14809 -0.7213 C 0.15105 -0.72269 0.15434 -0.72245 0.1573 -0.72338 C 0.15903 -0.72384 0.16042 -0.72454 0.16198 -0.72523 C 0.16407 -0.72662 0.16598 -0.7287 0.16823 -0.7294 C 0.17327 -0.73079 0.17848 -0.73079 0.18351 -0.73148 C 0.1882 -0.73357 0.19271 -0.73611 0.1974 -0.73773 C 0.21129 -0.74236 0.19427 -0.73657 0.21441 -0.74375 C 0.21632 -0.74444 0.21841 -0.74514 0.22049 -0.74583 C 0.22431 -0.74722 0.22952 -0.75023 0.23282 -0.75208 C 0.23386 -0.75255 0.2349 -0.75347 0.23594 -0.75394 L 0.23594 -0.75394 L 0.23594 -0.75394 L 0.2375 -0.74792 " pathEditMode="relative" ptsTypes="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5648 L -0.02188 -0.06065 L -0.02969 -0.06482 C -0.03907 -0.10255 -0.02934 -0.06829 -0.03889 -0.09352 C -0.03959 -0.09537 -0.03941 -0.09792 -0.04045 -0.09977 C -0.0415 -0.10162 -0.04341 -0.10232 -0.04497 -0.1037 C -0.04601 -0.10648 -0.04688 -0.10949 -0.04809 -0.11204 C -0.04879 -0.11366 -0.05052 -0.11435 -0.05122 -0.11597 C -0.05261 -0.11991 -0.05313 -0.12431 -0.05417 -0.12847 L -0.05573 -0.13449 C -0.05625 -0.13657 -0.05643 -0.13889 -0.0573 -0.14074 C -0.0632 -0.15255 -0.05816 -0.14097 -0.06198 -0.15301 C -0.06285 -0.15579 -0.06372 -0.15857 -0.06493 -0.16111 C -0.06684 -0.16551 -0.07118 -0.17338 -0.07118 -0.17338 C -0.0717 -0.17546 -0.0717 -0.17801 -0.07275 -0.17963 C -0.07379 -0.18148 -0.07587 -0.18218 -0.07726 -0.1838 C -0.079 -0.18565 -0.08039 -0.18773 -0.08195 -0.18982 C -0.08577 -0.20509 -0.07986 -0.18472 -0.08959 -0.20417 C -0.09844 -0.22176 -0.08785 -0.19954 -0.09427 -0.21644 C -0.09497 -0.21875 -0.09618 -0.2206 -0.09723 -0.22269 C -0.09948 -0.23148 -0.10035 -0.23611 -0.10504 -0.24514 C -0.10608 -0.24722 -0.1073 -0.24931 -0.10799 -0.25139 C -0.10886 -0.25324 -0.10903 -0.25556 -0.10955 -0.25764 C -0.11042 -0.26042 -0.11181 -0.26296 -0.11268 -0.26574 C -0.11337 -0.26782 -0.11355 -0.26991 -0.11424 -0.27199 C -0.11511 -0.27477 -0.11632 -0.27732 -0.11719 -0.28009 C -0.12361 -0.29907 -0.11702 -0.28125 -0.12344 -0.30671 C -0.12396 -0.3088 -0.12448 -0.31088 -0.125 -0.31296 C -0.12587 -0.31644 -0.12709 -0.31968 -0.12813 -0.32315 C -0.12865 -0.32593 -0.129 -0.3287 -0.12952 -0.33148 C -0.13004 -0.33333 -0.13056 -0.33542 -0.13108 -0.3375 C -0.1316 -0.34167 -0.13212 -0.34583 -0.13264 -0.34977 C -0.13351 -0.35602 -0.13559 -0.36204 -0.13577 -0.36829 C -0.13611 -0.40579 -0.13646 -0.44352 -0.1342 -0.48102 C -0.13386 -0.48704 -0.12952 -0.49167 -0.12813 -0.49745 C -0.12761 -0.49954 -0.12726 -0.50162 -0.12657 -0.5037 C -0.125 -0.50741 -0.12136 -0.51366 -0.11875 -0.51597 C -0.11754 -0.51713 -0.11563 -0.51713 -0.11424 -0.51806 C -0.11216 -0.51921 -0.11025 -0.52107 -0.10799 -0.52199 C -0.10608 -0.52315 -0.10382 -0.52315 -0.10191 -0.52407 C -0.09983 -0.52523 -0.09792 -0.52708 -0.09566 -0.52824 C -0.08247 -0.53519 -0.09098 -0.52986 -0.07882 -0.53426 C -0.0757 -0.53542 -0.07275 -0.53704 -0.06962 -0.53843 C -0.06806 -0.53912 -0.0665 -0.53958 -0.06493 -0.54051 C -0.05695 -0.54583 -0.06111 -0.54398 -0.05261 -0.54676 C -0.0415 -0.55671 -0.05556 -0.54444 -0.04184 -0.55486 C -0.03368 -0.56111 -0.04028 -0.55857 -0.02813 -0.56505 C -0.02605 -0.5662 -0.02396 -0.56644 -0.02188 -0.56713 C -0.0191 -0.57107 -0.01806 -0.57269 -0.01424 -0.57546 C -0.01285 -0.57639 -0.00955 -0.57732 -0.00955 -0.57732 L -0.00799 -0.57732 " pathEditMode="relative" ptsTypes="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-0.02315 L -0.04306 -0.04583 C -0.04358 -0.0581 -0.04306 -0.0706 -0.04462 -0.08264 C -0.04514 -0.08611 -0.04774 -0.08819 -0.04931 -0.09097 C -0.05035 -0.09305 -0.05122 -0.09514 -0.05226 -0.09699 C -0.0533 -0.09861 -0.05469 -0.09954 -0.05538 -0.10116 C -0.05677 -0.1037 -0.05729 -0.10671 -0.05851 -0.10949 C -0.06337 -0.11967 -0.06215 -0.11528 -0.06771 -0.12384 C -0.06997 -0.12708 -0.07187 -0.13055 -0.07396 -0.13403 C -0.07778 -0.14954 -0.07274 -0.13171 -0.08628 -0.15856 C -0.0901 -0.16643 -0.08802 -0.16296 -0.09236 -0.16898 C -0.0934 -0.17153 -0.09392 -0.17477 -0.09549 -0.17708 C -0.0967 -0.17893 -0.09861 -0.17963 -0.1 -0.18125 C -0.10226 -0.18379 -0.10434 -0.18657 -0.10625 -0.18935 C -0.10747 -0.1912 -0.10799 -0.19375 -0.10937 -0.1956 C -0.11319 -0.20139 -0.11753 -0.20648 -0.12153 -0.21204 C -0.1276 -0.21991 -0.12448 -0.21643 -0.1309 -0.22222 C -0.13194 -0.2243 -0.13264 -0.22662 -0.13385 -0.22847 C -0.13941 -0.23588 -0.13941 -0.23287 -0.14462 -0.23866 C -0.15017 -0.24467 -0.15035 -0.24745 -0.15556 -0.25509 C -0.15833 -0.25926 -0.16233 -0.2625 -0.16476 -0.26736 C -0.16736 -0.27268 -0.17205 -0.28264 -0.17552 -0.28796 C -0.17691 -0.29004 -0.17882 -0.29167 -0.18003 -0.29398 C -0.19028 -0.31296 -0.17587 -0.29236 -0.18785 -0.30833 C -0.18837 -0.31042 -0.18854 -0.3125 -0.18941 -0.31458 C -0.19479 -0.32893 -0.19896 -0.3169 -0.1908 -0.3493 C -0.19028 -0.35208 -0.18472 -0.35139 -0.18472 -0.35139 L -0.18472 -0.35139 " pathEditMode="relative" ptsTypes="AAAAAAAAAAAAAAAAAAAAAAA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7 -0.05718 L -0.05347 -0.05718 C -0.05851 -0.06296 -0.06319 -0.06945 -0.06892 -0.07361 C -0.08194 -0.08357 -0.0691 -0.07338 -0.07969 -0.07986 C -0.08385 -0.08241 -0.08785 -0.08519 -0.09201 -0.08796 C -0.0941 -0.08935 -0.09601 -0.0912 -0.09826 -0.09213 C -0.09965 -0.09283 -0.10121 -0.09352 -0.10278 -0.09421 C -0.10538 -0.09537 -0.10781 -0.09722 -0.11042 -0.09838 C -0.1125 -0.09908 -0.11458 -0.09954 -0.11667 -0.10023 C -0.12708 -0.11412 -0.1151 -0.10023 -0.12743 -0.10857 C -0.12969 -0.10995 -0.13142 -0.11296 -0.13351 -0.11458 C -0.13559 -0.1162 -0.13767 -0.11736 -0.13976 -0.11875 L -0.14739 -0.12894 L -0.15208 -0.13519 C -0.1526 -0.13727 -0.15312 -0.13912 -0.15364 -0.1412 C -0.15417 -0.14398 -0.15417 -0.14699 -0.15521 -0.14954 C -0.15573 -0.15116 -0.15712 -0.15232 -0.15816 -0.1537 C -0.1592 -0.15764 -0.16059 -0.16181 -0.16128 -0.16597 C -0.16319 -0.17616 -0.16215 -0.17153 -0.16441 -0.18033 C -0.16597 -0.19329 -0.16597 -0.18843 -0.16597 -0.19468 L -0.16597 -0.19468 L -0.16597 -0.19468 L -0.16597 -0.19468 L -0.16736 -0.19653 " pathEditMode="relative" ptsTypes="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42" y="1824042"/>
            <a:ext cx="7886700" cy="70814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 </a:t>
            </a:r>
            <a:r>
              <a:rPr lang="ru-RU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представленией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о предметах труда людей разных профессий.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927" y="2690448"/>
            <a:ext cx="7886700" cy="328429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ебёнок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 профессию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человека, изображённого на слайде, называет орудия труда представителя данной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правильном выборе - картинка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нажатия на правую клавишу мышки.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ребёнок выбирает предмет,  не относящийся к профессии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картинка исчезает.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58924F-3E60-4C44-AA6F-F416A672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419" y="1300414"/>
            <a:ext cx="2402032" cy="3328704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CB3EDF8A-18AB-4A86-92E1-338AE935E3DA}"/>
              </a:ext>
            </a:extLst>
          </p:cNvPr>
          <p:cNvSpPr/>
          <p:nvPr/>
        </p:nvSpPr>
        <p:spPr>
          <a:xfrm rot="12329345">
            <a:off x="4642196" y="1568135"/>
            <a:ext cx="1401309" cy="339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3A3C24C-59EB-42B6-A597-93BEE6BFE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45506"/>
              </p:ext>
            </p:extLst>
          </p:nvPr>
        </p:nvGraphicFramePr>
        <p:xfrm>
          <a:off x="548639" y="5008098"/>
          <a:ext cx="8102990" cy="1406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598">
                  <a:extLst>
                    <a:ext uri="{9D8B030D-6E8A-4147-A177-3AD203B41FA5}">
                      <a16:colId xmlns:a16="http://schemas.microsoft.com/office/drawing/2014/main" val="3418429243"/>
                    </a:ext>
                  </a:extLst>
                </a:gridCol>
                <a:gridCol w="1620598">
                  <a:extLst>
                    <a:ext uri="{9D8B030D-6E8A-4147-A177-3AD203B41FA5}">
                      <a16:colId xmlns:a16="http://schemas.microsoft.com/office/drawing/2014/main" val="379499931"/>
                    </a:ext>
                  </a:extLst>
                </a:gridCol>
                <a:gridCol w="1620598">
                  <a:extLst>
                    <a:ext uri="{9D8B030D-6E8A-4147-A177-3AD203B41FA5}">
                      <a16:colId xmlns:a16="http://schemas.microsoft.com/office/drawing/2014/main" val="1625529708"/>
                    </a:ext>
                  </a:extLst>
                </a:gridCol>
                <a:gridCol w="1620598">
                  <a:extLst>
                    <a:ext uri="{9D8B030D-6E8A-4147-A177-3AD203B41FA5}">
                      <a16:colId xmlns:a16="http://schemas.microsoft.com/office/drawing/2014/main" val="871183161"/>
                    </a:ext>
                  </a:extLst>
                </a:gridCol>
                <a:gridCol w="1620598">
                  <a:extLst>
                    <a:ext uri="{9D8B030D-6E8A-4147-A177-3AD203B41FA5}">
                      <a16:colId xmlns:a16="http://schemas.microsoft.com/office/drawing/2014/main" val="2460979836"/>
                    </a:ext>
                  </a:extLst>
                </a:gridCol>
              </a:tblGrid>
              <a:tr h="14067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81776"/>
                  </a:ext>
                </a:extLst>
              </a:tr>
            </a:tbl>
          </a:graphicData>
        </a:graphic>
      </p:graphicFrame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E46FCD5-07AC-4774-AAD1-9A918ADB5D78}"/>
              </a:ext>
            </a:extLst>
          </p:cNvPr>
          <p:cNvSpPr/>
          <p:nvPr/>
        </p:nvSpPr>
        <p:spPr>
          <a:xfrm rot="11358089">
            <a:off x="4192176" y="2319729"/>
            <a:ext cx="1577601" cy="313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86CE3AA1-779E-4CA8-8163-A29D1DDFB95A}"/>
              </a:ext>
            </a:extLst>
          </p:cNvPr>
          <p:cNvSpPr/>
          <p:nvPr/>
        </p:nvSpPr>
        <p:spPr>
          <a:xfrm rot="10303298">
            <a:off x="3247908" y="3019465"/>
            <a:ext cx="2578249" cy="356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D2F4C4D4-4079-47F3-8F07-C88EC3899EDD}"/>
              </a:ext>
            </a:extLst>
          </p:cNvPr>
          <p:cNvSpPr/>
          <p:nvPr/>
        </p:nvSpPr>
        <p:spPr>
          <a:xfrm rot="9863040">
            <a:off x="4617278" y="3523223"/>
            <a:ext cx="1347866" cy="31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6F5F32-DC85-4718-8D6D-9B134D37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7" y="5054449"/>
            <a:ext cx="1090675" cy="12671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92E4B1-47BC-4BD5-8431-4F650EDFD8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78" y="5054449"/>
            <a:ext cx="1023780" cy="12671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F47EC5-FEC6-4EE6-B043-89128103D1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94" y="5192675"/>
            <a:ext cx="1189204" cy="11137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ABFE9CF-35DB-458E-928B-2648B9F4CC4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44" y="5192676"/>
            <a:ext cx="755156" cy="11137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9DD475-34F3-49E5-BA38-BB519F531D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728" b="901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0"/>
          <a:stretch/>
        </p:blipFill>
        <p:spPr>
          <a:xfrm>
            <a:off x="7265338" y="5269879"/>
            <a:ext cx="1011593" cy="11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-0.0213 L -0.02656 -0.0213 C -0.02708 -0.02755 -0.02795 -0.0338 -0.02812 -0.03982 C -0.03073 -0.13195 -0.01979 -0.1 -0.03264 -0.13426 C -0.03298 -0.1375 -0.03455 -0.15949 -0.03576 -0.16505 C -0.03646 -0.16783 -0.03802 -0.17037 -0.03889 -0.17315 C -0.04479 -0.19283 -0.03923 -0.17847 -0.04496 -0.20185 L -0.04653 -0.2081 C -0.04705 -0.21482 -0.04722 -0.22176 -0.04809 -0.22847 C -0.04826 -0.23079 -0.0493 -0.23264 -0.04965 -0.23472 C -0.05087 -0.24421 -0.05278 -0.26343 -0.05278 -0.26343 C -0.05052 -0.45579 -0.06996 -0.35834 -0.04809 -0.40486 C -0.04653 -0.40834 -0.04496 -0.41181 -0.0434 -0.41528 C -0.04288 -0.41921 -0.04271 -0.42338 -0.04201 -0.42755 C -0.03923 -0.44283 -0.03785 -0.44398 -0.0342 -0.46042 C -0.03246 -0.46852 -0.03107 -0.47662 -0.02969 -0.48496 C -0.02916 -0.48773 -0.02882 -0.49051 -0.02812 -0.49306 C -0.0276 -0.49514 -0.02691 -0.49722 -0.02656 -0.49931 C -0.02569 -0.50394 -0.02517 -0.51088 -0.02344 -0.51574 C -0.02205 -0.51921 -0.02014 -0.52246 -0.01892 -0.52593 C -0.01302 -0.54144 -0.01562 -0.54005 -0.00816 -0.55463 C -0.00573 -0.55903 -0.00243 -0.5625 -0.00035 -0.5669 C 0.01632 -0.60324 -0.01215 -0.55625 0.01493 -0.59769 C 0.01649 -0.60255 0.01754 -0.60764 0.01962 -0.61204 C 0.02274 -0.61875 0.02778 -0.62361 0.03038 -0.63056 C 0.03455 -0.6419 0.0316 -0.63681 0.03959 -0.64491 C 0.0474 -0.66273 0.04774 -0.66991 0.05955 -0.67986 C 0.06441 -0.6838 0.07014 -0.68588 0.075 -0.69005 C 0.07847 -0.69283 0.08108 -0.69722 0.0842 -0.70023 C 0.09028 -0.70602 0.09653 -0.71111 0.10278 -0.71667 C 0.10868 -0.72199 0.10556 -0.71991 0.11198 -0.72292 C 0.11806 -0.73079 0.11198 -0.72361 0.12274 -0.7331 C 0.12483 -0.73496 0.12674 -0.7375 0.12882 -0.73912 C 0.14254 -0.75023 0.13334 -0.74213 0.14271 -0.74746 C 0.15382 -0.75371 0.14358 -0.75023 0.1566 -0.75347 C 0.16302 -0.75787 0.16441 -0.75926 0.17188 -0.76181 C 0.175 -0.76273 0.17813 -0.76296 0.18125 -0.76389 C 0.19809 -0.76829 0.17205 -0.76343 0.19965 -0.76783 C 0.20886 -0.76736 0.21823 -0.76713 0.22743 -0.76597 C 0.24375 -0.76366 0.23802 -0.76343 0.2474 -0.75972 C 0.24948 -0.75903 0.25139 -0.75834 0.25347 -0.75764 C 0.25729 -0.7544 0.2599 -0.75162 0.26424 -0.74954 C 0.26684 -0.74815 0.27604 -0.74584 0.27813 -0.74537 C 0.30625 -0.73033 0.28299 -0.74121 0.35209 -0.74121 L 0.35209 -0.74121 " pathEditMode="relative" ptsTypes="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254 L 0.00521 0.01088 C 0.00469 0.00763 0.00191 -0.00973 0.00069 -0.01598 C 0.00017 -0.01806 -0.00017 -0.02014 -0.00087 -0.02199 C -0.00434 -0.03056 -0.00764 -0.03496 -0.01163 -0.0426 C -0.01979 -0.05787 -0.00781 -0.03704 -0.02083 -0.05903 C -0.02135 -0.06112 -0.02153 -0.06343 -0.0224 -0.06505 C -0.02934 -0.07824 -0.02917 -0.07732 -0.03628 -0.08357 C -0.03837 -0.08774 -0.04028 -0.0919 -0.04236 -0.09584 C -0.04323 -0.09746 -0.04462 -0.09838 -0.04549 -0.1 C -0.04722 -0.10324 -0.04844 -0.10695 -0.05017 -0.11019 C -0.05087 -0.11181 -0.05226 -0.11297 -0.05313 -0.11436 C -0.05747 -0.12107 -0.06181 -0.12755 -0.06545 -0.13496 C -0.0691 -0.14213 -0.07118 -0.14815 -0.07622 -0.15348 C -0.07917 -0.15649 -0.08264 -0.15857 -0.08542 -0.16158 C -0.10139 -0.17894 -0.08438 -0.16598 -0.10243 -0.17801 C -0.10503 -0.18149 -0.10729 -0.18519 -0.11007 -0.1882 C -0.11458 -0.19329 -0.12049 -0.1963 -0.12396 -0.20255 C -0.13142 -0.21598 -0.12517 -0.20625 -0.13472 -0.2169 C -0.13576 -0.21829 -0.13663 -0.21991 -0.13785 -0.22107 C -0.1408 -0.22408 -0.1441 -0.22616 -0.14705 -0.2294 C -0.15955 -0.24329 -0.15347 -0.23588 -0.16545 -0.25186 L -0.17309 -0.26204 C -0.17517 -0.26482 -0.17743 -0.26737 -0.17934 -0.27037 C -0.19115 -0.29028 -0.18333 -0.27848 -0.20694 -0.30533 C -0.21007 -0.3088 -0.21615 -0.31551 -0.21615 -0.31551 C -0.2184 -0.32037 -0.22222 -0.32963 -0.22552 -0.33403 C -0.22674 -0.33565 -0.22847 -0.33658 -0.23003 -0.33797 C -0.23108 -0.34005 -0.23229 -0.34213 -0.23316 -0.34422 C -0.2342 -0.34676 -0.2349 -0.34977 -0.23628 -0.35232 C -0.23698 -0.35394 -0.23819 -0.3551 -0.23924 -0.35649 C -0.24323 -0.37269 -0.24063 -0.36505 -0.24705 -0.37917 C -0.24757 -0.38195 -0.24774 -0.38473 -0.24844 -0.38727 C -0.24965 -0.39098 -0.25208 -0.39375 -0.25313 -0.39746 C -0.25417 -0.40139 -0.25417 -0.40579 -0.25469 -0.40996 C -0.25521 -0.4132 -0.25538 -0.4169 -0.25625 -0.42014 C -0.25694 -0.42315 -0.25833 -0.4257 -0.2592 -0.42824 C -0.25885 -0.44005 -0.25885 -0.45162 -0.25781 -0.4632 C -0.25642 -0.47686 -0.25538 -0.47338 -0.25 -0.48172 C -0.24236 -0.49352 -0.24896 -0.48681 -0.2408 -0.49399 C -0.23333 -0.51389 -0.23976 -0.5 -0.2316 -0.5125 C -0.22691 -0.51968 -0.22569 -0.52454 -0.21927 -0.52894 C -0.21632 -0.53079 -0.21319 -0.53172 -0.21007 -0.53287 C -0.1967 -0.5463 -0.2125 -0.53264 -0.19323 -0.54121 C -0.19184 -0.5419 -0.19132 -0.54445 -0.1901 -0.54537 C -0.18819 -0.54653 -0.18611 -0.54699 -0.18385 -0.54746 C -0.17569 -0.54838 -0.16753 -0.54862 -0.15938 -0.54931 C -0.13785 -0.55579 -0.15243 -0.55232 -0.12708 -0.55556 C -0.1224 -0.55625 -0.11771 -0.55695 -0.11319 -0.55764 C -0.10955 -0.55811 -0.10608 -0.55926 -0.10243 -0.55973 C -0.09323 -0.56065 -0.08403 -0.56112 -0.07465 -0.56181 C -0.03819 -0.57385 -0.07066 -0.56366 0.02535 -0.56366 L 0.02535 -0.56366 " pathEditMode="relative" ptsTypes="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1598 L -0.00816 -0.01598 C -0.01285 -0.01667 -0.01754 -0.01713 -0.02205 -0.01806 C -0.02726 -0.01922 -0.02951 -0.02315 -0.03438 -0.02639 C -0.03594 -0.02732 -0.0375 -0.02778 -0.03906 -0.02848 C -0.04531 -0.03681 -0.03854 -0.02917 -0.05139 -0.03658 C -0.06493 -0.04468 -0.04583 -0.03727 -0.06215 -0.04283 C -0.06372 -0.04422 -0.0651 -0.04561 -0.06667 -0.04676 C -0.0717 -0.05047 -0.07726 -0.05278 -0.08212 -0.05718 C -0.08854 -0.06274 -0.0849 -0.06065 -0.09288 -0.0632 C -0.09844 -0.06829 -0.10278 -0.07246 -0.1099 -0.07547 C -0.11962 -0.07987 -0.11285 -0.07686 -0.12986 -0.08588 C -0.13247 -0.08727 -0.1349 -0.08866 -0.1375 -0.08982 C -0.13906 -0.09051 -0.14063 -0.09098 -0.14219 -0.0919 C -0.14479 -0.09375 -0.14722 -0.09607 -0.14983 -0.09815 C -0.15139 -0.09931 -0.15278 -0.10116 -0.15451 -0.10232 C -0.15885 -0.10463 -0.16823 -0.10834 -0.16823 -0.10834 C -0.18524 -0.12524 -0.16059 -0.10232 -0.18524 -0.11852 C -0.18819 -0.12061 -0.19028 -0.12431 -0.19288 -0.12686 C -0.19531 -0.12917 -0.19792 -0.13125 -0.20069 -0.13287 C -0.21024 -0.13936 -0.20573 -0.13519 -0.21441 -0.13912 C -0.21701 -0.14028 -0.21962 -0.1419 -0.22222 -0.14329 C -0.22361 -0.14399 -0.22517 -0.14468 -0.22674 -0.14537 C -0.24028 -0.16343 -0.22066 -0.13959 -0.23906 -0.15348 C -0.24063 -0.15463 -0.24045 -0.15857 -0.24219 -0.15973 C -0.24601 -0.16204 -0.25035 -0.16227 -0.25451 -0.16366 C -0.25608 -0.16505 -0.25764 -0.16621 -0.25903 -0.16783 C -0.26806 -0.17778 -0.25903 -0.1713 -0.27135 -0.18218 C -0.27326 -0.1838 -0.27569 -0.18473 -0.2776 -0.18635 C -0.27969 -0.1882 -0.2816 -0.19051 -0.28368 -0.19237 C -0.28819 -0.19653 -0.29306 -0.20024 -0.29757 -0.20463 C -0.29965 -0.20672 -0.30174 -0.20857 -0.30365 -0.21088 C -0.30538 -0.21274 -0.3066 -0.21528 -0.30833 -0.21713 C -0.31163 -0.22014 -0.31528 -0.22153 -0.3191 -0.22315 C -0.32517 -0.23125 -0.3191 -0.22408 -0.32986 -0.23149 C -0.3316 -0.23241 -0.33299 -0.23403 -0.33455 -0.23542 C -0.33559 -0.23681 -0.33629 -0.23866 -0.3375 -0.23959 C -0.33993 -0.24144 -0.34288 -0.2419 -0.34531 -0.24375 C -0.35156 -0.24838 -0.35035 -0.25 -0.35608 -0.25394 C -0.35747 -0.25487 -0.3592 -0.25533 -0.36059 -0.25602 C -0.36319 -0.25949 -0.36545 -0.26343 -0.3684 -0.26621 C -0.37049 -0.26829 -0.37274 -0.26991 -0.37448 -0.27246 C -0.37639 -0.27477 -0.37726 -0.27824 -0.37917 -0.28056 C -0.38038 -0.28241 -0.38247 -0.28287 -0.38368 -0.28473 C -0.38663 -0.28843 -0.38872 -0.29306 -0.39149 -0.29699 C -0.39722 -0.30556 -0.39774 -0.30394 -0.40226 -0.31343 C -0.40347 -0.31598 -0.40417 -0.31899 -0.40521 -0.32153 C -0.40712 -0.32593 -0.40938 -0.32987 -0.41146 -0.3338 C -0.4125 -0.33588 -0.41389 -0.33774 -0.41458 -0.34005 L -0.41597 -0.3463 C -0.41563 -0.35301 -0.41615 -0.36019 -0.41458 -0.36667 C -0.41389 -0.36899 -0.41163 -0.36968 -0.4099 -0.37084 C -0.40851 -0.37176 -0.40677 -0.37223 -0.40521 -0.37292 C -0.40278 -0.37408 -0.40017 -0.3757 -0.39757 -0.37686 L -0.30069 -0.375 C -0.29549 -0.37477 -0.29288 -0.3713 -0.28837 -0.36875 C -0.28681 -0.36783 -0.28524 -0.3676 -0.28368 -0.36667 C -0.2816 -0.36551 -0.27969 -0.36366 -0.2776 -0.3625 C -0.275 -0.36158 -0.2724 -0.36135 -0.26979 -0.36065 C -0.26823 -0.35996 -0.26684 -0.35903 -0.26528 -0.35857 C -0.26319 -0.35764 -0.26111 -0.35718 -0.25903 -0.35649 C -0.25556 -0.3551 -0.25208 -0.35255 -0.24826 -0.35232 C -0.23299 -0.35116 -0.21754 -0.35232 -0.20208 -0.35232 L -0.20069 -0.35024 L -0.20069 -0.35024 L -0.20069 -0.35024 " pathEditMode="relative" ptsTypes="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764 L -0.01927 0.00764 L -0.04531 -0.00486 C -0.05 -0.00695 -0.05469 -0.00834 -0.0592 -0.01088 C -0.09045 -0.02986 -0.06354 -0.01505 -0.0868 -0.02523 C -0.08941 -0.02639 -0.09184 -0.02847 -0.09462 -0.0294 C -0.09757 -0.03056 -0.10069 -0.03056 -0.10382 -0.03148 C -0.1059 -0.03195 -0.10781 -0.03287 -0.10989 -0.03357 C -0.13993 -0.05695 -0.11788 -0.04329 -0.13611 -0.05 C -0.13923 -0.05116 -0.14219 -0.05324 -0.14531 -0.05394 L -0.16059 -0.0581 C -0.17482 -0.07246 -0.16337 -0.06204 -0.19444 -0.07662 C -0.19705 -0.07778 -0.19948 -0.07963 -0.20226 -0.08079 C -0.21128 -0.08426 -0.20746 -0.08102 -0.21458 -0.08472 C -0.2191 -0.08727 -0.22361 -0.09051 -0.2283 -0.09306 C -0.23038 -0.09398 -0.23246 -0.09421 -0.23455 -0.09514 C -0.23715 -0.0963 -0.23958 -0.09769 -0.24219 -0.09908 C -0.24687 -0.10185 -0.25121 -0.10509 -0.25607 -0.10741 C -0.26302 -0.11065 -0.27048 -0.11204 -0.2776 -0.11551 C -0.28698 -0.12037 -0.29566 -0.12755 -0.30521 -0.13195 C -0.31476 -0.13634 -0.32482 -0.1382 -0.33437 -0.14213 C -0.33976 -0.14445 -0.34462 -0.14815 -0.34982 -0.15046 C -0.35139 -0.15116 -0.35312 -0.15139 -0.35451 -0.15255 C -0.36024 -0.15695 -0.36545 -0.16296 -0.37135 -0.1669 C -0.38333 -0.17477 -0.3776 -0.1706 -0.38819 -0.17917 C -0.38576 -0.19144 -0.38437 -0.2044 -0.38055 -0.21597 C -0.38003 -0.21806 -0.37743 -0.21713 -0.37604 -0.21806 C -0.36771 -0.22477 -0.37899 -0.22014 -0.36823 -0.22639 C -0.36632 -0.22755 -0.36423 -0.22755 -0.36215 -0.22847 C -0.36059 -0.22894 -0.35903 -0.22986 -0.35746 -0.23033 C -0.3401 -0.22847 -0.32257 -0.22685 -0.30521 -0.22431 C -0.28941 -0.22199 -0.2875 -0.22222 -0.26979 -0.21597 C -0.24166 -0.20625 -0.29219 -0.21829 -0.24826 -0.20996 C -0.24566 -0.20949 -0.24062 -0.20787 -0.24062 -0.20787 L -0.24062 -0.20787 L -0.24062 -0.20787 L -0.24062 -0.20787 L -0.25139 -0.21412 L -0.25139 -0.20787 " pathEditMode="relative" ptsTypes="AAAAAAAAAAAAAAAAAAAAAAAAAAAAAAAAA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BABDB95-A932-4D67-9886-404E16755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57535"/>
              </p:ext>
            </p:extLst>
          </p:nvPr>
        </p:nvGraphicFramePr>
        <p:xfrm>
          <a:off x="548639" y="5160140"/>
          <a:ext cx="8082745" cy="1376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6549">
                  <a:extLst>
                    <a:ext uri="{9D8B030D-6E8A-4147-A177-3AD203B41FA5}">
                      <a16:colId xmlns:a16="http://schemas.microsoft.com/office/drawing/2014/main" val="3045210182"/>
                    </a:ext>
                  </a:extLst>
                </a:gridCol>
                <a:gridCol w="1616549">
                  <a:extLst>
                    <a:ext uri="{9D8B030D-6E8A-4147-A177-3AD203B41FA5}">
                      <a16:colId xmlns:a16="http://schemas.microsoft.com/office/drawing/2014/main" val="2170411296"/>
                    </a:ext>
                  </a:extLst>
                </a:gridCol>
                <a:gridCol w="1616549">
                  <a:extLst>
                    <a:ext uri="{9D8B030D-6E8A-4147-A177-3AD203B41FA5}">
                      <a16:colId xmlns:a16="http://schemas.microsoft.com/office/drawing/2014/main" val="3667435580"/>
                    </a:ext>
                  </a:extLst>
                </a:gridCol>
                <a:gridCol w="1616549">
                  <a:extLst>
                    <a:ext uri="{9D8B030D-6E8A-4147-A177-3AD203B41FA5}">
                      <a16:colId xmlns:a16="http://schemas.microsoft.com/office/drawing/2014/main" val="3295396698"/>
                    </a:ext>
                  </a:extLst>
                </a:gridCol>
                <a:gridCol w="1616549">
                  <a:extLst>
                    <a:ext uri="{9D8B030D-6E8A-4147-A177-3AD203B41FA5}">
                      <a16:colId xmlns:a16="http://schemas.microsoft.com/office/drawing/2014/main" val="2605799701"/>
                    </a:ext>
                  </a:extLst>
                </a:gridCol>
              </a:tblGrid>
              <a:tr h="13768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265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6A7CA8-CA90-4FBF-8570-7423A82D0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2076" r="6266"/>
          <a:stretch/>
        </p:blipFill>
        <p:spPr>
          <a:xfrm>
            <a:off x="5258353" y="417850"/>
            <a:ext cx="3488787" cy="4477043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AB873F6-9722-4C55-A393-AE44AE262B2C}"/>
              </a:ext>
            </a:extLst>
          </p:cNvPr>
          <p:cNvSpPr/>
          <p:nvPr/>
        </p:nvSpPr>
        <p:spPr>
          <a:xfrm rot="12647067">
            <a:off x="4375127" y="1205763"/>
            <a:ext cx="1305703" cy="31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6732028-5F27-40D9-812B-5B9F6D37EAAC}"/>
              </a:ext>
            </a:extLst>
          </p:cNvPr>
          <p:cNvSpPr/>
          <p:nvPr/>
        </p:nvSpPr>
        <p:spPr>
          <a:xfrm rot="11547623">
            <a:off x="3248340" y="2129038"/>
            <a:ext cx="2190108" cy="294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75EDD11-8B6C-4EAE-A14E-524D17BD9144}"/>
              </a:ext>
            </a:extLst>
          </p:cNvPr>
          <p:cNvSpPr/>
          <p:nvPr/>
        </p:nvSpPr>
        <p:spPr>
          <a:xfrm rot="10800000">
            <a:off x="3957256" y="2966623"/>
            <a:ext cx="1501425" cy="250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2BE181E0-641F-4FA8-B896-AEA7F8AE9E77}"/>
              </a:ext>
            </a:extLst>
          </p:cNvPr>
          <p:cNvSpPr/>
          <p:nvPr/>
        </p:nvSpPr>
        <p:spPr>
          <a:xfrm rot="10456609">
            <a:off x="3035319" y="3770298"/>
            <a:ext cx="2607948" cy="320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8C86D7-05B8-4DA7-8EAB-1E427678D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91" y="5244614"/>
            <a:ext cx="946303" cy="12134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A82B90-A8B6-4E68-91BA-C6F4DCE7D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3" y="5242991"/>
            <a:ext cx="1024232" cy="12276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627207-3FA1-4E7A-81C3-B21706542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"/>
          <a:stretch/>
        </p:blipFill>
        <p:spPr>
          <a:xfrm>
            <a:off x="2376906" y="5215792"/>
            <a:ext cx="1147566" cy="12655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EB9803-02B8-498E-AF66-3FEDD014C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4" y="5243708"/>
            <a:ext cx="1046726" cy="12474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1BE473C-0E1D-4B27-A8A5-67FFC8581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57" y="5205147"/>
            <a:ext cx="1188042" cy="12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4.44444E-6 4.81481E-6 C 0.00312 -0.13565 -0.00747 -0.09121 0.00451 -0.13959 C 0.00972 -0.18149 0.00833 -0.16528 0.00451 -0.24885 C 0.00451 -0.25093 0.0026 -0.25255 0.00156 -0.2544 C -0.00122 -0.26852 0.00069 -0.25788 -0.00157 -0.27709 C -0.00209 -0.28125 -0.00278 -0.28519 -0.00313 -0.28936 C -0.00382 -0.2963 -0.004 -0.30301 -0.00469 -0.30996 C -0.00556 -0.31852 -0.00712 -0.31968 -0.00921 -0.32825 C -0.0099 -0.33102 -0.01025 -0.3338 -0.01077 -0.33658 C -0.01129 -0.34746 -0.01129 -0.35857 -0.01233 -0.36945 C -0.01285 -0.37431 -0.01476 -0.37917 -0.01546 -0.3838 C -0.01632 -0.39121 -0.01632 -0.39885 -0.01702 -0.40625 C -0.01737 -0.41042 -0.01806 -0.41459 -0.01858 -0.41875 C -0.0191 -0.42686 -0.01893 -0.43519 -0.01997 -0.44352 C -0.02049 -0.44676 -0.02223 -0.45 -0.02309 -0.45348 C -0.02379 -0.45649 -0.02414 -0.45903 -0.02466 -0.46181 C -0.02518 -0.46922 -0.02553 -0.47686 -0.02622 -0.48426 C -0.02761 -0.5007 -0.03073 -0.53357 -0.03073 -0.53334 C -0.03073 -0.53357 -0.02865 -0.6095 -0.02778 -0.6176 C -0.02743 -0.62014 -0.0257 -0.62176 -0.02466 -0.62385 C -0.02205 -0.64121 -0.02483 -0.62732 -0.01858 -0.6463 C -0.01789 -0.64838 -0.01771 -0.6507 -0.01702 -0.65255 C -0.01459 -0.65811 -0.01181 -0.66343 -0.00921 -0.66899 C -0.0066 -0.67454 -0.00573 -0.67663 -0.00157 -0.68125 C 0.00468 -0.6882 0.00763 -0.68658 0.01684 -0.69144 C 0.01944 -0.69283 0.02187 -0.69445 0.02465 -0.69561 C 0.02656 -0.69653 0.02864 -0.69676 0.03072 -0.69769 C 0.04184 -0.70186 0.02743 -0.69746 0.04305 -0.70163 C 0.04513 -0.70301 0.04687 -0.70533 0.04913 -0.70579 C 0.09479 -0.71667 0.05069 -0.70209 0.08003 -0.70996 C 0.0842 -0.71112 0.08819 -0.71274 0.09236 -0.71413 C 0.09548 -0.71505 0.10121 -0.71598 0.10451 -0.71806 C 0.10625 -0.71922 0.10746 -0.72153 0.1092 -0.72223 C 0.11336 -0.72408 0.13211 -0.72616 0.13385 -0.72639 C 0.14427 -0.72801 0.14253 -0.72778 0.15069 -0.73033 L 0.20312 -0.72848 C 0.2092 -0.72801 0.21545 -0.72778 0.22152 -0.72639 C 0.22378 -0.7257 0.22552 -0.72315 0.2276 -0.72223 C 0.22968 -0.72153 0.24965 -0.71829 0.25069 -0.71806 C 0.25382 -0.7176 0.25694 -0.71667 0.26007 -0.71598 C 0.26388 -0.71528 0.28298 -0.71227 0.28611 -0.71204 C 0.28871 -0.71181 0.29132 -0.71204 0.29392 -0.71204 L 0.29548 -0.70996 " pathEditMode="relative" rAng="0" ptsTypes="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2454 L -0.01649 -0.02431 C -0.01597 -0.03079 -0.01493 -0.03704 -0.01493 -0.04306 C -0.01493 -0.04954 -0.01597 -0.05579 -0.01649 -0.06158 C -0.01736 -0.06898 -0.01962 -0.08681 -0.02118 -0.09653 C -0.0217 -0.09931 -0.02222 -0.10185 -0.02274 -0.10463 C -0.02379 -0.11875 -0.02379 -0.12477 -0.02569 -0.1375 C -0.0283 -0.15417 -0.02622 -0.13681 -0.03038 -0.15602 C -0.03212 -0.16412 -0.03299 -0.17246 -0.03507 -0.18056 C -0.0375 -0.19028 -0.03733 -0.18935 -0.03958 -0.20324 C -0.0408 -0.20996 -0.04097 -0.21713 -0.04271 -0.22361 C -0.04323 -0.2257 -0.04375 -0.22778 -0.04427 -0.22986 C -0.04514 -0.23403 -0.04583 -0.24005 -0.04722 -0.24422 C -0.04913 -0.24977 -0.05347 -0.26065 -0.05347 -0.26042 C -0.05851 -0.29468 -0.05122 -0.25278 -0.05799 -0.27709 C -0.05903 -0.28033 -0.0592 -0.2838 -0.05955 -0.28727 C -0.06076 -0.29537 -0.06129 -0.30371 -0.06267 -0.31181 C -0.06337 -0.31597 -0.06493 -0.31991 -0.0658 -0.32408 C -0.07014 -0.34607 -0.06389 -0.32292 -0.07031 -0.34468 C -0.0724 -0.36134 -0.07083 -0.35301 -0.075 -0.36922 L -0.07656 -0.37547 C -0.07708 -0.38357 -0.07691 -0.3919 -0.07813 -0.4 C -0.07847 -0.40301 -0.08021 -0.40556 -0.08108 -0.40834 C -0.08177 -0.41019 -0.08212 -0.4125 -0.08264 -0.41435 C -0.08316 -0.4206 -0.08351 -0.42685 -0.0842 -0.43287 C -0.08438 -0.43496 -0.08542 -0.43681 -0.08576 -0.43912 C -0.08698 -0.45 -0.08872 -0.47199 -0.08872 -0.47176 C -0.08837 -0.50139 -0.08819 -0.53079 -0.08733 -0.56019 C -0.08715 -0.56574 -0.08594 -0.57107 -0.08108 -0.57246 C -0.075 -0.57408 -0.06892 -0.57431 -0.06267 -0.57454 C -0.05139 -0.575 -0.0401 -0.57454 -0.02882 -0.57454 L -0.02726 -0.57454 L -0.02726 -0.57431 C -0.03299 -0.57384 -0.03854 -0.57338 -0.04427 -0.57246 C -0.05729 -0.56991 -0.04254 -0.57037 -0.05191 -0.57037 L -0.05191 -0.57014 L -0.05504 -0.57639 L -0.03802 -0.57246 " pathEditMode="relative" rAng="0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4792 L 0.00764 -0.04769 L -0.00625 -0.05 C -0.0125 -0.05093 -0.01875 -0.05047 -0.02482 -0.05209 C -0.02656 -0.05255 -0.02777 -0.0551 -0.02934 -0.05625 C -0.0309 -0.05718 -0.03246 -0.05741 -0.03402 -0.05834 C -0.03611 -0.05949 -0.03802 -0.06111 -0.0401 -0.0625 C -0.04271 -0.06389 -0.04531 -0.06505 -0.04791 -0.06644 C -0.06024 -0.0831 -0.04722 -0.06783 -0.06163 -0.07871 C -0.06302 -0.07986 -0.06354 -0.08195 -0.06475 -0.08287 C -0.06718 -0.08472 -0.06996 -0.08565 -0.07239 -0.08704 C -0.08941 -0.10949 -0.07118 -0.0882 -0.08784 -0.10139 C -0.10347 -0.11389 -0.08906 -0.10672 -0.10017 -0.11158 C -0.10729 -0.1257 -0.09826 -0.10996 -0.10937 -0.12199 C -0.11284 -0.12547 -0.11493 -0.13102 -0.11857 -0.13426 C -0.12465 -0.13959 -0.125 -0.13912 -0.1309 -0.14861 C -0.13472 -0.1544 -0.1375 -0.16158 -0.14166 -0.16713 C -0.14375 -0.16968 -0.146 -0.17222 -0.14791 -0.17523 C -0.14913 -0.17709 -0.14982 -0.1794 -0.15086 -0.18148 C -0.15399 -0.18727 -0.15885 -0.19607 -0.16319 -0.19977 C -0.16718 -0.20347 -0.17014 -0.20579 -0.17396 -0.21019 C -0.17517 -0.21135 -0.17604 -0.21297 -0.17708 -0.21412 C -0.17899 -0.21644 -0.18142 -0.21806 -0.18333 -0.22037 C -0.18646 -0.22431 -0.18941 -0.22847 -0.19253 -0.23264 L -0.19705 -0.23889 C -0.19913 -0.25 -0.19896 -0.25 -0.2033 -0.26343 C -0.20468 -0.2676 -0.20659 -0.27153 -0.20781 -0.2757 C -0.20972 -0.28172 -0.2125 -0.29422 -0.2125 -0.29398 C -0.21302 -0.29977 -0.21319 -0.30533 -0.21406 -0.31065 C -0.21475 -0.31482 -0.21701 -0.32292 -0.21701 -0.32269 C -0.21666 -0.33866 -0.21701 -0.3544 -0.21562 -0.37014 C -0.21545 -0.37199 -0.21336 -0.37269 -0.2125 -0.37431 C -0.21128 -0.37616 -0.21076 -0.37871 -0.20937 -0.38033 C -0.20295 -0.38797 -0.20191 -0.38773 -0.19548 -0.39051 C -0.18281 -0.38935 -0.17691 -0.39005 -0.16632 -0.38658 C -0.16475 -0.38611 -0.16319 -0.38542 -0.16163 -0.38449 C -0.16007 -0.38334 -0.15885 -0.38056 -0.15711 -0.38033 C -0.14843 -0.37917 -0.13958 -0.38033 -0.1309 -0.38033 L -0.1309 -0.3801 " pathEditMode="relative" rAng="0" ptsTypes="AAAAAAAAAAAAAAAAAAAAAAAAAAAAAAAAAA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4 -0.06366 L -0.04254 -0.06366 C -0.0467 -0.06644 -0.05104 -0.06875 -0.05486 -0.072 C -0.05677 -0.07362 -0.05781 -0.07639 -0.05955 -0.07825 C -0.06094 -0.07963 -0.06268 -0.08056 -0.06424 -0.08218 C -0.0658 -0.08403 -0.06702 -0.08681 -0.06875 -0.08843 C -0.07205 -0.09167 -0.07587 -0.09283 -0.07952 -0.09468 C -0.08212 -0.09723 -0.08455 -0.10047 -0.08733 -0.10278 C -0.10764 -0.12014 -0.08854 -0.10278 -0.10104 -0.11088 C -0.10278 -0.11204 -0.104 -0.11436 -0.10573 -0.11505 C -0.10868 -0.11644 -0.11181 -0.11644 -0.11493 -0.11713 C -0.11736 -0.11922 -0.12552 -0.12593 -0.12882 -0.12732 C -0.13125 -0.12848 -0.13386 -0.12871 -0.13646 -0.1294 C -0.13802 -0.13079 -0.13941 -0.13241 -0.14115 -0.13357 C -0.14792 -0.13797 -0.14931 -0.13774 -0.15643 -0.13982 C -0.15851 -0.14121 -0.16059 -0.1426 -0.16268 -0.14375 C -0.16736 -0.1463 -0.17292 -0.14838 -0.17813 -0.15 C -0.18056 -0.1507 -0.18316 -0.15139 -0.18577 -0.15209 C -0.18768 -0.15348 -0.19584 -0.1595 -0.19966 -0.16019 C -0.20469 -0.16135 -0.2099 -0.16158 -0.21493 -0.16227 C -0.2441 -0.17338 -0.19948 -0.15741 -0.24879 -0.16852 C -0.25365 -0.16945 -0.25781 -0.17385 -0.26268 -0.17454 C -0.28108 -0.17778 -0.27084 -0.17616 -0.29341 -0.17871 C -0.29653 -0.1801 -0.29966 -0.18172 -0.30261 -0.18287 C -0.30469 -0.18357 -0.30695 -0.1838 -0.30886 -0.18496 C -0.33177 -0.1963 -0.29896 -0.18264 -0.32118 -0.19098 C -0.32275 -0.19167 -0.32413 -0.19283 -0.3257 -0.19306 C -0.33403 -0.19422 -0.34219 -0.19445 -0.35035 -0.19514 C -0.35295 -0.19653 -0.35538 -0.19815 -0.35816 -0.19931 C -0.36007 -0.20024 -0.36233 -0.20024 -0.36424 -0.20139 C -0.36997 -0.20417 -0.36962 -0.20602 -0.375 -0.20741 C -0.37865 -0.20834 -0.38212 -0.2088 -0.38577 -0.2095 C -0.38889 -0.21019 -0.39202 -0.21088 -0.39497 -0.21158 C -0.39705 -0.21297 -0.39896 -0.21459 -0.40122 -0.21575 C -0.40504 -0.21783 -0.41198 -0.22061 -0.4165 -0.22176 C -0.41962 -0.22269 -0.42275 -0.22292 -0.42587 -0.22385 C -0.42743 -0.22431 -0.42882 -0.22524 -0.43038 -0.22593 C -0.43455 -0.22801 -0.43854 -0.23033 -0.44271 -0.23218 C -0.44514 -0.23311 -0.44792 -0.23357 -0.45035 -0.23426 C -0.45243 -0.23565 -0.45452 -0.23704 -0.4566 -0.2382 C -0.46059 -0.24051 -0.4717 -0.24375 -0.47344 -0.24445 L -0.47969 -0.24653 C -0.48125 -0.24792 -0.48264 -0.24954 -0.4842 -0.2507 C -0.48716 -0.25232 -0.4908 -0.25255 -0.49358 -0.25463 C -0.50261 -0.26204 -0.49844 -0.2595 -0.50573 -0.26297 C -0.50486 -0.26505 -0.50452 -0.26875 -0.50278 -0.26899 C -0.50035 -0.26945 -0.4658 -0.26551 -0.46111 -0.26505 C -0.45764 -0.26366 -0.45417 -0.26158 -0.45035 -0.26088 C -0.44479 -0.25973 -0.43906 -0.25973 -0.43351 -0.2588 C -0.43091 -0.25834 -0.4283 -0.25741 -0.42587 -0.25672 C -0.42275 -0.25602 -0.41962 -0.25556 -0.4165 -0.25463 C -0.41441 -0.25417 -0.41042 -0.25255 -0.41042 -0.25255 L -0.41042 -0.25255 " pathEditMode="relative" ptsTypes="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C:\Users\User\Desktop\s1200.webp">
            <a:extLst>
              <a:ext uri="{FF2B5EF4-FFF2-40B4-BE49-F238E27FC236}">
                <a16:creationId xmlns:a16="http://schemas.microsoft.com/office/drawing/2014/main" id="{688B7E78-3E2C-4100-AA7D-C677817D25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1C405A-C341-4732-BA85-12DBE5B79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6160"/>
          <a:stretch/>
        </p:blipFill>
        <p:spPr>
          <a:xfrm>
            <a:off x="6048150" y="770396"/>
            <a:ext cx="2892502" cy="4156490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CE628AB-4BF5-469D-AE97-73139E61F921}"/>
              </a:ext>
            </a:extLst>
          </p:cNvPr>
          <p:cNvSpPr/>
          <p:nvPr/>
        </p:nvSpPr>
        <p:spPr>
          <a:xfrm rot="11727405">
            <a:off x="4736901" y="1196128"/>
            <a:ext cx="1292381" cy="269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C5B91548-1EDB-4BD9-9E7F-2C04D1CB9EDB}"/>
              </a:ext>
            </a:extLst>
          </p:cNvPr>
          <p:cNvSpPr/>
          <p:nvPr/>
        </p:nvSpPr>
        <p:spPr>
          <a:xfrm rot="11056955">
            <a:off x="3102024" y="1931228"/>
            <a:ext cx="2808886" cy="270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1A94CDEF-5310-41C2-95B2-2FC3B6296FF7}"/>
              </a:ext>
            </a:extLst>
          </p:cNvPr>
          <p:cNvSpPr/>
          <p:nvPr/>
        </p:nvSpPr>
        <p:spPr>
          <a:xfrm rot="10591271">
            <a:off x="3352289" y="2730030"/>
            <a:ext cx="2558504" cy="322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90E088A-6A1E-40A7-B6E4-CBC60E3A1F52}"/>
              </a:ext>
            </a:extLst>
          </p:cNvPr>
          <p:cNvSpPr/>
          <p:nvPr/>
        </p:nvSpPr>
        <p:spPr>
          <a:xfrm rot="10213191" flipV="1">
            <a:off x="4212660" y="3526314"/>
            <a:ext cx="1825531" cy="282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3143C58-5862-423D-82F8-EA6E416AC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35452"/>
              </p:ext>
            </p:extLst>
          </p:nvPr>
        </p:nvGraphicFramePr>
        <p:xfrm>
          <a:off x="759655" y="5170127"/>
          <a:ext cx="7863840" cy="1384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4175454300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4068681527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1102653536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3081320964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4119586704"/>
                    </a:ext>
                  </a:extLst>
                </a:gridCol>
              </a:tblGrid>
              <a:tr h="13841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6825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5E29C3-743A-42AB-A7F1-F88369C5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79" y="5234833"/>
            <a:ext cx="1014034" cy="13062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4E0838-5142-4576-861C-662A444D3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069" y="5378327"/>
            <a:ext cx="1307175" cy="11290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A23AEB-726D-4D73-974D-DC1E334AD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146" y="5229839"/>
            <a:ext cx="1014034" cy="12775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6A279B-0767-4D0D-B54D-7DBB2BF4B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092" y="5239501"/>
            <a:ext cx="1426791" cy="12250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8D62DD-EC93-495B-B291-C5AB0AD4A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262" y="5252630"/>
            <a:ext cx="1278776" cy="12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4.16667E-6 0.00023 C 0.01215 -0.02523 0.00677 -0.01528 0.01545 -0.03056 C 0.01996 -0.05509 0.01302 -0.01644 0.01857 -0.05324 C 0.01892 -0.05533 0.01961 -0.05718 0.02013 -0.05949 C 0.02066 -0.06273 0.021 -0.06621 0.02152 -0.06968 C 0.02534 -0.13519 0.02413 -0.1 0.02013 -0.22153 C 0.01996 -0.22199 0.01736 -0.24653 0.01701 -0.24815 C 0.01545 -0.25394 0.01076 -0.26459 0.01076 -0.26435 C 0.01024 -0.26991 0.01007 -0.27547 0.00937 -0.28102 C 0.0085 -0.28634 0.00625 -0.29051 0.00468 -0.29537 C 0.00347 -0.29861 0.0026 -0.30209 0.00156 -0.30556 C 0.00104 -0.30764 0.00086 -0.30972 4.16667E-6 -0.31181 C -0.0007 -0.31389 -0.00209 -0.31574 -0.00296 -0.31783 C -0.00417 -0.3206 -0.00504 -0.32338 -0.00608 -0.32616 C -0.00695 -0.32824 -0.00834 -0.33009 -0.00921 -0.33218 C -0.01042 -0.33611 -0.01129 -0.34051 -0.01233 -0.34445 C -0.01233 -0.34607 -0.01424 -0.38009 -0.01528 -0.38565 C -0.0158 -0.38797 -0.01737 -0.38959 -0.01841 -0.39167 C -0.01858 -0.39422 -0.01962 -0.41783 -0.02153 -0.42454 C -0.02205 -0.42685 -0.02344 -0.42871 -0.02448 -0.43079 C -0.025 -0.43357 -0.02552 -0.43611 -0.02605 -0.43889 C -0.02657 -0.44097 -0.02761 -0.44283 -0.02761 -0.44514 C -0.02761 -0.48148 -0.02865 -0.47408 -0.02309 -0.4963 C -0.02205 -0.50047 -0.02066 -0.5044 -0.01997 -0.50857 C -0.01945 -0.51134 -0.01945 -0.51435 -0.01841 -0.5169 C -0.01737 -0.51945 -0.01528 -0.52107 -0.01372 -0.52315 C -0.01025 -0.53704 -0.01528 -0.52037 -0.00608 -0.5375 C 0.00069 -0.55 -0.01112 -0.53773 4.16667E-6 -0.54769 C 0.00295 -0.55324 0.00555 -0.55926 0.00937 -0.56412 C 0.01163 -0.56713 0.01458 -0.56945 0.01701 -0.57222 C 0.01961 -0.57547 0.0217 -0.57986 0.02465 -0.58264 C 0.04079 -0.59699 0.03333 -0.59213 0.04618 -0.59884 C 0.05312 -0.60834 0.04444 -0.59769 0.0585 -0.60718 C 0.05989 -0.6081 0.06041 -0.61019 0.06163 -0.61134 C 0.06302 -0.61227 0.06475 -0.61273 0.06614 -0.6132 C 0.0677 -0.61597 0.06892 -0.61922 0.07083 -0.62153 C 0.07326 -0.62431 0.07847 -0.62639 0.08159 -0.62778 C 0.09618 -0.64722 0.06996 -0.61343 0.09843 -0.64213 C 0.10052 -0.64398 0.10243 -0.64653 0.10468 -0.64815 C 0.10607 -0.64931 0.10781 -0.64954 0.1092 -0.65023 C 0.1118 -0.65162 0.11441 -0.65301 0.11701 -0.6544 C 0.11805 -0.65579 0.11875 -0.65764 0.12013 -0.65834 C 0.12187 -0.65972 0.12413 -0.65972 0.12621 -0.66042 C 0.12777 -0.66111 0.12934 -0.66204 0.1309 -0.6625 C 0.13489 -0.66412 0.13906 -0.66482 0.14305 -0.66667 C 0.1552 -0.67199 0.14913 -0.67014 0.16145 -0.67292 C 0.17239 -0.68009 0.16354 -0.67523 0.18003 -0.67894 C 0.18298 -0.67963 0.18784 -0.68172 0.19079 -0.6831 C 0.1934 -0.68426 0.19583 -0.68611 0.19843 -0.68727 C 0.20156 -0.6882 0.20468 -0.68843 0.20781 -0.68912 C 0.21423 -0.69792 0.20677 -0.68935 0.21996 -0.69537 C 0.22326 -0.69676 0.22621 -0.69977 0.22934 -0.70162 C 0.23073 -0.70232 0.23229 -0.70301 0.23385 -0.70347 C 0.23593 -0.7044 0.23802 -0.70486 0.2401 -0.70556 C 0.24166 -0.70625 0.24305 -0.70718 0.24461 -0.70764 C 0.2467 -0.70857 0.24878 -0.70903 0.25086 -0.70972 C 0.25399 -0.71088 0.25694 -0.71273 0.26007 -0.71389 C 0.28177 -0.72107 0.26076 -0.71204 0.27395 -0.71783 C 0.29427 -0.71459 0.27968 -0.71806 0.29079 -0.71389 C 0.29288 -0.71297 0.29704 -0.71181 0.29704 -0.71158 L 0.29704 -0.71181 L 0.29704 -0.71158 L 0.29079 -0.70972 " pathEditMode="relative" rAng="0" ptsTypes="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-0.04584 L -0.0309 -0.04584 C -0.02986 -0.05209 -0.02778 -0.05811 -0.02778 -0.06436 C -0.02778 -0.06644 -0.03021 -0.0669 -0.0309 -0.06852 C -0.03177 -0.07038 -0.03194 -0.07269 -0.03246 -0.07477 C -0.03351 -0.07801 -0.0368 -0.08982 -0.03871 -0.09306 C -0.03993 -0.09561 -0.04184 -0.097 -0.04323 -0.09931 C -0.05416 -0.11644 -0.04288 -0.10093 -0.05087 -0.11158 C -0.05139 -0.11366 -0.05156 -0.11598 -0.05243 -0.11783 C -0.05521 -0.12246 -0.05937 -0.12524 -0.06163 -0.1301 L -0.06476 -0.13635 C -0.06979 -0.1625 -0.06528 -0.14375 -0.07101 -0.16088 C -0.07205 -0.16413 -0.07309 -0.1676 -0.07396 -0.17107 C -0.07465 -0.17315 -0.07482 -0.17547 -0.07552 -0.17732 C -0.0783 -0.1838 -0.0809 -0.18519 -0.08333 -0.19167 C -0.08455 -0.19491 -0.08489 -0.19885 -0.08628 -0.20186 C -0.0901 -0.20973 -0.09548 -0.21621 -0.09861 -0.22454 C -0.09965 -0.22709 -0.10052 -0.2301 -0.10173 -0.23264 C -0.10312 -0.23565 -0.10486 -0.2382 -0.10642 -0.24098 C -0.10746 -0.24283 -0.10833 -0.24514 -0.10937 -0.247 C -0.11146 -0.25047 -0.11371 -0.25371 -0.11562 -0.25718 C -0.12916 -0.28357 -0.11684 -0.26459 -0.13403 -0.29213 C -0.13541 -0.29445 -0.13732 -0.29607 -0.13871 -0.29838 C -0.13976 -0.30024 -0.14062 -0.30255 -0.14166 -0.3044 C -0.14271 -0.30602 -0.14392 -0.30718 -0.14479 -0.30857 C -0.14601 -0.31042 -0.1467 -0.31274 -0.14791 -0.31482 C -0.14982 -0.31829 -0.15191 -0.32176 -0.15399 -0.325 C -0.15503 -0.32639 -0.15625 -0.32755 -0.15712 -0.32917 C -0.15885 -0.33241 -0.15989 -0.33635 -0.1618 -0.33936 C -0.16493 -0.34445 -0.16892 -0.34885 -0.17257 -0.35371 C -0.17361 -0.3551 -0.17482 -0.35625 -0.17552 -0.35788 C -0.1776 -0.36204 -0.17916 -0.36667 -0.18177 -0.37014 C -0.18385 -0.37292 -0.18611 -0.37524 -0.18785 -0.37825 C -0.19635 -0.39399 -0.19184 -0.38889 -0.19705 -0.40301 C -0.19844 -0.40649 -0.20035 -0.40973 -0.20173 -0.4132 C -0.20347 -0.41783 -0.20469 -0.42292 -0.20642 -0.42755 C -0.22101 -0.47014 -0.20156 -0.41297 -0.21562 -0.45024 C -0.21632 -0.45209 -0.21649 -0.4544 -0.21719 -0.45625 C -0.21857 -0.46042 -0.22031 -0.46436 -0.2217 -0.46852 C -0.22344 -0.47408 -0.22448 -0.47963 -0.22639 -0.48496 C -0.22708 -0.48727 -0.22864 -0.48889 -0.22951 -0.49121 C -0.23819 -0.5169 -0.23021 -0.49977 -0.23715 -0.51366 C -0.23767 -0.51644 -0.23785 -0.51945 -0.23871 -0.522 C -0.23941 -0.52431 -0.24166 -0.5257 -0.24166 -0.52801 C -0.24166 -0.55278 -0.24045 -0.57755 -0.23871 -0.60209 C -0.23854 -0.60463 -0.23507 -0.61274 -0.23246 -0.61436 C -0.23021 -0.61575 -0.21823 -0.61806 -0.21719 -0.61829 L -0.1309 -0.61644 C -0.12726 -0.61598 -0.125 -0.61042 -0.1217 -0.60811 C -0.11979 -0.60695 -0.11753 -0.60695 -0.11562 -0.60602 C -0.11094 -0.60417 -0.10625 -0.60232 -0.10173 -0.6 L -0.08941 -0.59375 C -0.08785 -0.59306 -0.08628 -0.5926 -0.08472 -0.59167 C -0.07656 -0.58704 -0.08142 -0.58774 -0.07552 -0.58774 L -0.07552 -0.58774 " pathEditMode="relative" ptsTypes="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6 -0.0169 L -0.05086 -0.01667 C -0.05555 -0.01899 -0.06024 -0.02061 -0.06475 -0.02315 C -0.08072 -0.03195 -0.05677 -0.02292 -0.07552 -0.0294 C -0.07916 -0.03264 -0.08819 -0.04075 -0.09253 -0.04375 C -0.09496 -0.04537 -0.09774 -0.04607 -0.10017 -0.04769 C -0.10191 -0.04885 -0.10312 -0.05093 -0.10486 -0.05186 C -0.10954 -0.05463 -0.1151 -0.05625 -0.12013 -0.05811 C -0.13472 -0.07755 -0.10868 -0.04399 -0.13715 -0.07246 C -0.14913 -0.0845 -0.1368 -0.07315 -0.15086 -0.08264 C -0.15364 -0.0845 -0.15607 -0.08681 -0.15868 -0.08889 L -0.171 -0.09908 C -0.17343 -0.10116 -0.17604 -0.10348 -0.17864 -0.10533 L -0.18472 -0.10926 C -0.19513 -0.12315 -0.18316 -0.10926 -0.19548 -0.1176 C -0.19895 -0.11968 -0.20156 -0.12315 -0.20486 -0.1257 C -0.21111 -0.13079 -0.2151 -0.13241 -0.2217 -0.13588 C -0.22534 -0.14005 -0.22847 -0.14514 -0.23246 -0.14838 C -0.23628 -0.15139 -0.24079 -0.15209 -0.24479 -0.1544 C -0.25 -0.15764 -0.25503 -0.16135 -0.26024 -0.16482 C -0.26163 -0.16575 -0.26336 -0.16598 -0.26475 -0.16667 C -0.28975 -0.18102 -0.25052 -0.15926 -0.27708 -0.17709 C -0.27899 -0.17825 -0.28125 -0.17848 -0.28333 -0.17917 C -0.28993 -0.18565 -0.28941 -0.18565 -0.29704 -0.19144 C -0.29913 -0.19283 -0.30121 -0.19399 -0.30329 -0.19537 C -0.30642 -0.19792 -0.3092 -0.20139 -0.3125 -0.20371 C -0.31388 -0.20463 -0.31579 -0.20463 -0.31701 -0.20579 C -0.32395 -0.21158 -0.3302 -0.21852 -0.33715 -0.22431 C -0.34218 -0.22825 -0.34756 -0.23218 -0.35243 -0.23658 C -0.35399 -0.23797 -0.35555 -0.23936 -0.35711 -0.24051 C -0.35902 -0.24213 -0.36145 -0.24283 -0.36319 -0.24468 C -0.37309 -0.25417 -0.36215 -0.24885 -0.37395 -0.25301 C -0.37777 -0.26042 -0.37829 -0.2625 -0.38472 -0.26922 C -0.38715 -0.27176 -0.38993 -0.27338 -0.39253 -0.27547 C -0.39409 -0.27825 -0.39513 -0.28149 -0.39704 -0.28357 C -0.4092 -0.29746 -0.39878 -0.2801 -0.40625 -0.2919 C -0.4085 -0.29514 -0.41059 -0.29862 -0.4125 -0.30209 C -0.41354 -0.30417 -0.41441 -0.30649 -0.41562 -0.30834 C -0.41649 -0.30973 -0.41753 -0.31112 -0.41857 -0.3125 C -0.41909 -0.31505 -0.41927 -0.31806 -0.42013 -0.32061 C -0.42083 -0.32223 -0.42256 -0.32292 -0.42326 -0.32477 C -0.42586 -0.33172 -0.42673 -0.33982 -0.42777 -0.34723 C -0.42743 -0.35625 -0.4276 -0.36528 -0.42638 -0.37385 C -0.42569 -0.37871 -0.42204 -0.38079 -0.42013 -0.38426 C -0.4184 -0.3875 -0.41736 -0.39144 -0.41562 -0.39445 C -0.41336 -0.39815 -0.41041 -0.40139 -0.40781 -0.40463 L -0.40329 -0.41088 C -0.40173 -0.41297 -0.40069 -0.41621 -0.39861 -0.4169 C -0.39704 -0.4176 -0.39548 -0.41829 -0.39409 -0.41899 C -0.39184 -0.42037 -0.3901 -0.42223 -0.38784 -0.42315 C -0.38385 -0.425 -0.37951 -0.42524 -0.37552 -0.42732 C -0.37291 -0.42871 -0.37066 -0.43079 -0.36788 -0.43149 C -0.36128 -0.43287 -0.35451 -0.43334 -0.34791 -0.43334 C -0.30833 -0.43403 -0.26892 -0.43334 -0.22934 -0.43334 L -0.22326 -0.43334 " pathEditMode="relative" rAng="0" ptsTypes="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4 -0.04514 L -0.06024 -0.04514 C -0.08976 -0.04583 -0.13576 -0.04375 -0.17118 -0.0493 C -0.17413 -0.04977 -0.17726 -0.05069 -0.18038 -0.05139 C -0.19861 -0.06111 -0.1776 -0.05069 -0.19566 -0.05764 C -0.20035 -0.05926 -0.20469 -0.06273 -0.20955 -0.06366 C -0.2158 -0.06505 -0.22205 -0.06528 -0.22795 -0.06782 C -0.24948 -0.07731 -0.22274 -0.06597 -0.25104 -0.07593 C -0.25417 -0.07708 -0.25729 -0.0787 -0.26042 -0.08009 C -0.26302 -0.08148 -0.26545 -0.0831 -0.26805 -0.08426 C -0.28038 -0.08889 -0.2842 -0.08866 -0.29722 -0.09028 C -0.3066 -0.09468 -0.33281 -0.10787 -0.34809 -0.11296 C -0.34826 -0.11296 -0.37621 -0.1206 -0.38351 -0.12523 C -0.39132 -0.13032 -0.39896 -0.13565 -0.40642 -0.14167 C -0.40903 -0.14375 -0.41146 -0.14606 -0.41424 -0.14768 C -0.41875 -0.15069 -0.42344 -0.15324 -0.42812 -0.15602 C -0.44097 -0.17338 -0.42812 -0.1581 -0.45573 -0.17639 C -0.45799 -0.17801 -0.45989 -0.18055 -0.4618 -0.18264 C -0.46562 -0.1868 -0.46736 -0.19097 -0.46962 -0.19699 C -0.47083 -0.20023 -0.4717 -0.20393 -0.47257 -0.20718 C -0.47118 -0.21204 -0.47049 -0.21759 -0.46805 -0.22153 C -0.46667 -0.22407 -0.46389 -0.22454 -0.4618 -0.22569 C -0.45226 -0.23148 -0.45364 -0.23079 -0.44653 -0.2338 L -0.38194 -0.23194 C -0.37969 -0.23171 -0.37778 -0.23032 -0.37569 -0.22986 C -0.37014 -0.22824 -0.36441 -0.22708 -0.35885 -0.22569 C -0.31771 -0.22824 -0.33733 -0.22778 -0.30035 -0.22778 L -0.30035 -0.22778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6A48E-B172-4B1B-8D78-E5A2AD9C9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2264" r="6605" b="2690"/>
          <a:stretch/>
        </p:blipFill>
        <p:spPr>
          <a:xfrm>
            <a:off x="5521624" y="401288"/>
            <a:ext cx="3447005" cy="5233181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5E9050B8-63E4-40A0-8ADA-1D6A808B7F60}"/>
              </a:ext>
            </a:extLst>
          </p:cNvPr>
          <p:cNvSpPr/>
          <p:nvPr/>
        </p:nvSpPr>
        <p:spPr>
          <a:xfrm rot="10800000">
            <a:off x="2447778" y="2214603"/>
            <a:ext cx="3273904" cy="373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1741888A-5DCA-4B6C-9DEE-760C5F15B6BE}"/>
              </a:ext>
            </a:extLst>
          </p:cNvPr>
          <p:cNvSpPr/>
          <p:nvPr/>
        </p:nvSpPr>
        <p:spPr>
          <a:xfrm rot="11790127">
            <a:off x="4062357" y="1306028"/>
            <a:ext cx="1826929" cy="35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79B7DCD-80DC-4077-AFA6-0C5E30B3DAE1}"/>
              </a:ext>
            </a:extLst>
          </p:cNvPr>
          <p:cNvSpPr/>
          <p:nvPr/>
        </p:nvSpPr>
        <p:spPr>
          <a:xfrm rot="10070778">
            <a:off x="3490289" y="3074545"/>
            <a:ext cx="2340240" cy="27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AA22AD7-66D8-4B35-8DBE-059A7B0B5303}"/>
              </a:ext>
            </a:extLst>
          </p:cNvPr>
          <p:cNvSpPr/>
          <p:nvPr/>
        </p:nvSpPr>
        <p:spPr>
          <a:xfrm rot="9304216">
            <a:off x="4958960" y="3475745"/>
            <a:ext cx="865565" cy="34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380D4DE-9BF3-4D91-9CAC-05E2D5910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6722"/>
              </p:ext>
            </p:extLst>
          </p:nvPr>
        </p:nvGraphicFramePr>
        <p:xfrm>
          <a:off x="534572" y="5078437"/>
          <a:ext cx="7877910" cy="1503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5582">
                  <a:extLst>
                    <a:ext uri="{9D8B030D-6E8A-4147-A177-3AD203B41FA5}">
                      <a16:colId xmlns:a16="http://schemas.microsoft.com/office/drawing/2014/main" val="4168102607"/>
                    </a:ext>
                  </a:extLst>
                </a:gridCol>
                <a:gridCol w="1575582">
                  <a:extLst>
                    <a:ext uri="{9D8B030D-6E8A-4147-A177-3AD203B41FA5}">
                      <a16:colId xmlns:a16="http://schemas.microsoft.com/office/drawing/2014/main" val="1501987734"/>
                    </a:ext>
                  </a:extLst>
                </a:gridCol>
                <a:gridCol w="1575582">
                  <a:extLst>
                    <a:ext uri="{9D8B030D-6E8A-4147-A177-3AD203B41FA5}">
                      <a16:colId xmlns:a16="http://schemas.microsoft.com/office/drawing/2014/main" val="4115445783"/>
                    </a:ext>
                  </a:extLst>
                </a:gridCol>
                <a:gridCol w="1575582">
                  <a:extLst>
                    <a:ext uri="{9D8B030D-6E8A-4147-A177-3AD203B41FA5}">
                      <a16:colId xmlns:a16="http://schemas.microsoft.com/office/drawing/2014/main" val="1143354807"/>
                    </a:ext>
                  </a:extLst>
                </a:gridCol>
                <a:gridCol w="1575582">
                  <a:extLst>
                    <a:ext uri="{9D8B030D-6E8A-4147-A177-3AD203B41FA5}">
                      <a16:colId xmlns:a16="http://schemas.microsoft.com/office/drawing/2014/main" val="1837913266"/>
                    </a:ext>
                  </a:extLst>
                </a:gridCol>
              </a:tblGrid>
              <a:tr h="1503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690687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C845D1-FAE1-4059-AB33-AE8D53C3B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48" y="5130199"/>
            <a:ext cx="1311499" cy="1400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B60A45-8EE4-4B43-8AC2-3B953F943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889" y="5152710"/>
            <a:ext cx="1341236" cy="13778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FA8FCA-B757-4A82-B9F3-B81247F424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77"/>
          <a:stretch/>
        </p:blipFill>
        <p:spPr>
          <a:xfrm>
            <a:off x="5347104" y="5444196"/>
            <a:ext cx="1289455" cy="10509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4057F6-55E7-439D-97A6-AF715E2C8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567" y="5208231"/>
            <a:ext cx="1505748" cy="13194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F9BD45-E74C-41EC-8BB5-A0DB4D12B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552" y="5130199"/>
            <a:ext cx="1439164" cy="13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4004 L -0.03785 -0.04004 C -0.03837 -0.06065 -0.03837 -0.08125 -0.03941 -0.10162 C -0.03941 -0.10393 -0.04045 -0.10579 -0.0408 -0.10787 C -0.0415 -0.11065 -0.04184 -0.11342 -0.04236 -0.11597 C -0.04288 -0.11805 -0.04358 -0.12014 -0.04393 -0.12222 C -0.04462 -0.125 -0.04479 -0.12778 -0.04549 -0.13032 C -0.04636 -0.13333 -0.04775 -0.13565 -0.04861 -0.13866 C -0.05851 -0.175 -0.04722 -0.13727 -0.05313 -0.16111 C -0.054 -0.16458 -0.05521 -0.16805 -0.05625 -0.17153 C -0.05677 -0.17616 -0.05677 -0.18102 -0.05781 -0.18588 C -0.05834 -0.18866 -0.06007 -0.1912 -0.06094 -0.19398 C -0.06216 -0.19792 -0.06285 -0.20231 -0.06389 -0.20625 C -0.06545 -0.2118 -0.06684 -0.21736 -0.06858 -0.22268 C -0.06945 -0.22546 -0.07049 -0.22824 -0.0717 -0.23102 C -0.07309 -0.23449 -0.07518 -0.2375 -0.07622 -0.2412 C -0.07882 -0.24907 -0.08091 -0.25741 -0.08247 -0.26574 C -0.08351 -0.27129 -0.08386 -0.27708 -0.08559 -0.28217 C -0.08698 -0.2868 -0.08959 -0.29051 -0.09167 -0.29444 C -0.09271 -0.30046 -0.09618 -0.31852 -0.09636 -0.32106 C -0.0967 -0.35324 -0.09636 -0.38542 -0.09479 -0.41759 C -0.09427 -0.42801 -0.09202 -0.43819 -0.09011 -0.44838 C -0.08177 -0.49421 -0.08681 -0.46042 -0.07934 -0.4956 C -0.06962 -0.54074 -0.09028 -0.45486 -0.07466 -0.52222 C -0.07396 -0.52569 -0.07309 -0.5294 -0.0717 -0.53241 C -0.07049 -0.53495 -0.06858 -0.53657 -0.06702 -0.53866 C -0.06545 -0.54954 -0.06441 -0.56042 -0.05781 -0.56944 L -0.05174 -0.57754 C -0.04966 -0.5831 -0.04792 -0.58866 -0.04549 -0.59398 C -0.04479 -0.5956 -0.04341 -0.59653 -0.04236 -0.59815 C -0.02969 -0.61736 -0.03959 -0.60393 -0.03004 -0.61643 C -0.02952 -0.61852 -0.02952 -0.62083 -0.02865 -0.62268 C -0.02743 -0.625 -0.02535 -0.62662 -0.02396 -0.62893 C -0.02188 -0.63217 -0.01979 -0.63565 -0.01788 -0.63912 C -0.01146 -0.65023 -0.01563 -0.64815 -0.004 -0.66366 C -0.00243 -0.66574 -0.0007 -0.66759 0.00069 -0.66991 C 0.00191 -0.67176 0.00243 -0.6743 0.00382 -0.67592 C 0.00555 -0.67847 0.00781 -0.68032 0.00989 -0.68217 C 0.0158 -0.68727 0.02153 -0.69143 0.0283 -0.69444 C 0.03246 -0.69629 0.03663 -0.69722 0.04062 -0.69861 C 0.04323 -0.70069 0.04566 -0.70301 0.04844 -0.70463 C 0.04982 -0.70579 0.05139 -0.70671 0.05295 -0.70671 C 0.09705 -0.70741 0.14114 -0.70671 0.18541 -0.70671 L 0.18541 -0.70671 L 0.18541 -0.70671 " pathEditMode="relative" ptsTypes="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5602 L -0.0375 -0.05602 C -0.03177 -0.08125 -0.03108 -0.07569 -0.03438 -0.10532 C -0.03698 -0.12801 -0.03559 -0.11088 -0.04046 -0.12176 C -0.04289 -0.12708 -0.04671 -0.13819 -0.04671 -0.13819 C -0.05052 -0.15833 -0.04549 -0.1375 -0.05122 -0.15046 C -0.05643 -0.1618 -0.04809 -0.15139 -0.05591 -0.16481 C -0.05591 -0.16481 -0.0665 -0.17893 -0.06823 -0.18125 C -0.06927 -0.18264 -0.07049 -0.18379 -0.07136 -0.18541 C -0.0724 -0.18727 -0.07309 -0.18958 -0.07431 -0.19143 C -0.07674 -0.19514 -0.07952 -0.19838 -0.08212 -0.20162 C -0.08316 -0.20301 -0.08438 -0.20416 -0.08507 -0.20579 C -0.09236 -0.22037 -0.08334 -0.20231 -0.09289 -0.22014 C -0.09393 -0.22222 -0.09462 -0.22454 -0.09584 -0.22639 C -0.09879 -0.23079 -0.10226 -0.23426 -0.10521 -0.23866 C -0.10851 -0.24375 -0.11077 -0.25023 -0.11441 -0.25509 C -0.11806 -0.25995 -0.12361 -0.2618 -0.12674 -0.26736 C -0.14011 -0.29143 -0.12309 -0.2618 -0.13594 -0.28171 C -0.1375 -0.28426 -0.13907 -0.28727 -0.14046 -0.28981 C -0.14098 -0.2919 -0.14132 -0.29421 -0.14202 -0.29606 C -0.14618 -0.30579 -0.14636 -0.30254 -0.15122 -0.31041 C -0.15834 -0.32176 -0.15 -0.31435 -0.16059 -0.33287 L -0.16511 -0.3412 C -0.16563 -0.34329 -0.16632 -0.34514 -0.16667 -0.34722 C -0.16719 -0.35 -0.16736 -0.35301 -0.16823 -0.35555 C -0.16997 -0.36111 -0.17205 -0.36666 -0.17431 -0.37199 C -0.1757 -0.375 -0.17743 -0.37731 -0.179 -0.38009 C -0.18004 -0.38217 -0.18108 -0.38426 -0.18212 -0.38634 C -0.18368 -0.38958 -0.1849 -0.39329 -0.18664 -0.39653 C -0.1915 -0.40555 -0.18855 -0.39514 -0.19289 -0.40671 C -0.19358 -0.40879 -0.19358 -0.41111 -0.19445 -0.41296 C -0.19514 -0.41504 -0.19671 -0.4169 -0.1974 -0.41921 C -0.19827 -0.42106 -0.19827 -0.42338 -0.19896 -0.42523 C -0.19983 -0.42754 -0.20122 -0.42916 -0.20209 -0.43148 C -0.20886 -0.44722 -0.20087 -0.43217 -0.20973 -0.44791 C -0.21025 -0.45046 -0.21042 -0.45347 -0.21129 -0.45602 C -0.21198 -0.45764 -0.21424 -0.4581 -0.21441 -0.46018 C -0.21528 -0.4706 -0.20955 -0.48333 -0.20209 -0.4868 C -0.20052 -0.4875 -0.19896 -0.48796 -0.1974 -0.48889 C -0.19219 -0.49143 -0.19011 -0.49305 -0.18507 -0.49491 C -0.18316 -0.49583 -0.18108 -0.49629 -0.179 -0.49699 C -0.17743 -0.49838 -0.17605 -0.5 -0.17431 -0.50116 C -0.16945 -0.5044 -0.15955 -0.50509 -0.15591 -0.50532 C -0.14514 -0.50579 -0.13438 -0.50532 -0.12361 -0.50532 L -0.12361 -0.50532 " pathEditMode="relative" ptsTypes="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3 -0.01204 L -0.0743 -0.01181 C -0.07795 -0.01551 -0.08194 -0.01852 -0.08524 -0.02246 C -0.08646 -0.02408 -0.0868 -0.02686 -0.08819 -0.02848 C -0.09149 -0.03241 -0.09548 -0.03542 -0.09896 -0.03889 C -0.10278 -0.05903 -0.09653 -0.03287 -0.11441 -0.06135 C -0.11996 -0.07014 -0.12326 -0.07639 -0.12986 -0.08403 C -0.13125 -0.08565 -0.13281 -0.08681 -0.13437 -0.08797 C -0.14271 -0.09491 -0.13975 -0.09306 -0.1467 -0.0963 C -0.15416 -0.10625 -0.14844 -0.09954 -0.15903 -0.10857 C -0.16215 -0.11112 -0.16493 -0.11436 -0.16823 -0.11667 C -0.17066 -0.11852 -0.17361 -0.11899 -0.17587 -0.12084 C -0.17882 -0.12315 -0.18125 -0.12616 -0.18368 -0.12917 C -0.18784 -0.13426 -0.19045 -0.14306 -0.196 -0.14537 L -0.20052 -0.14746 C -0.20816 -0.16088 -0.20173 -0.15116 -0.21128 -0.16181 C -0.21909 -0.17037 -0.20833 -0.16112 -0.22048 -0.17223 C -0.22309 -0.17431 -0.22587 -0.17593 -0.2283 -0.17825 C -0.22934 -0.1794 -0.23021 -0.18102 -0.23125 -0.18241 C -0.23385 -0.18519 -0.23663 -0.18774 -0.23906 -0.19051 C -0.24114 -0.19306 -0.24288 -0.1963 -0.24514 -0.19885 C -0.25121 -0.20579 -0.24913 -0.2 -0.2559 -0.20903 C -0.25781 -0.21158 -0.25885 -0.21459 -0.26059 -0.21713 C -0.27344 -0.23727 -0.25625 -0.20764 -0.26979 -0.23172 C -0.27361 -0.247 -0.26805 -0.22871 -0.27587 -0.2419 C -0.27691 -0.24352 -0.27656 -0.2463 -0.27743 -0.24792 C -0.27916 -0.25116 -0.28159 -0.25348 -0.28368 -0.25625 C -0.2842 -0.25834 -0.28437 -0.26042 -0.28524 -0.26227 C -0.28594 -0.26459 -0.2875 -0.26621 -0.28819 -0.26852 C -0.29114 -0.27778 -0.28837 -0.275 -0.29132 -0.28287 C -0.29219 -0.28519 -0.2934 -0.28704 -0.29444 -0.28912 C -0.29826 -0.3095 -0.29809 -0.29977 -0.296 -0.31783 C -0.28941 -0.31667 -0.2783 -0.31528 -0.27135 -0.31366 C -0.26927 -0.3132 -0.26719 -0.31227 -0.2651 -0.31158 C -0.26007 -0.31019 -0.25486 -0.3088 -0.24982 -0.30741 C -0.24722 -0.30672 -0.24462 -0.30649 -0.24201 -0.30533 C -0.24062 -0.30487 -0.23906 -0.30371 -0.2375 -0.30348 C -0.23281 -0.30232 -0.2283 -0.30209 -0.22361 -0.30139 C -0.22048 -0.3007 -0.21753 -0.29954 -0.21441 -0.29931 C -0.20625 -0.29885 -0.19791 -0.29931 -0.18975 -0.29931 L -0.18975 -0.29908 L -0.18975 -0.29931 L -0.18975 -0.29908 C -0.18819 -0.31852 -0.18819 -0.31158 -0.18819 -0.31968 L -0.18819 -0.31945 " pathEditMode="relative" rAng="0" ptsTypes="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3009 L -0.03958 -0.02986 C -0.0625 -0.04167 -0.04288 -0.03287 -0.05972 -0.03843 C -0.08056 -0.04537 -0.04636 -0.03449 -0.06893 -0.04444 C -0.07188 -0.04583 -0.075 -0.04583 -0.07813 -0.04653 C -0.07969 -0.04861 -0.08073 -0.05162 -0.08264 -0.05278 C -0.08663 -0.05509 -0.09497 -0.05694 -0.09497 -0.05671 C -0.10313 -0.06412 -0.09583 -0.05856 -0.10573 -0.06296 C -0.10833 -0.06412 -0.11094 -0.06551 -0.11354 -0.06713 C -0.11979 -0.07083 -0.12031 -0.07245 -0.12726 -0.07523 C -0.12986 -0.07639 -0.13247 -0.07662 -0.13507 -0.07731 C -0.13663 -0.07778 -0.13802 -0.0787 -0.13958 -0.0794 C -0.14115 -0.08079 -0.14254 -0.08241 -0.14427 -0.08356 C -0.14566 -0.08449 -0.1474 -0.08449 -0.14879 -0.08565 C -0.15104 -0.08727 -0.15278 -0.09005 -0.15504 -0.09167 C -0.15643 -0.09282 -0.15816 -0.09282 -0.15955 -0.09375 C -0.16268 -0.0956 -0.16563 -0.09838 -0.16875 -0.1 C -0.17587 -0.10301 -0.17708 -0.10023 -0.18264 -0.10393 C -0.19948 -0.11528 -0.18073 -0.10579 -0.19965 -0.11435 C -0.20156 -0.1162 -0.20382 -0.11829 -0.20573 -0.12037 C -0.20677 -0.12153 -0.20764 -0.12338 -0.20886 -0.12454 C -0.21077 -0.12616 -0.21302 -0.12708 -0.21493 -0.1287 C -0.21649 -0.12986 -0.21788 -0.13148 -0.21962 -0.13264 C -0.22153 -0.13426 -0.22379 -0.13495 -0.2257 -0.13681 C -0.2382 -0.14884 -0.22066 -0.13773 -0.23802 -0.14699 C -0.23906 -0.14838 -0.23993 -0.15 -0.24115 -0.15116 C -0.24306 -0.15324 -0.24549 -0.15463 -0.24722 -0.15741 C -0.24879 -0.15972 -0.24913 -0.16296 -0.25035 -0.16551 C -0.25122 -0.16759 -0.25243 -0.16968 -0.2533 -0.17176 C -0.25295 -0.18056 -0.25261 -0.18935 -0.25191 -0.19838 C -0.25156 -0.20046 -0.25174 -0.20324 -0.25035 -0.2044 C -0.24809 -0.20648 -0.24531 -0.20625 -0.24271 -0.20648 C -0.2217 -0.20764 -0.20052 -0.20787 -0.17952 -0.20856 C -0.17813 -0.20995 -0.17674 -0.21227 -0.175 -0.21273 C -0.16511 -0.21481 -0.15764 -0.21458 -0.14879 -0.21458 L -0.14879 -0.21435 L -0.14879 -0.21458 " pathEditMode="relative" rAng="0" ptsTypes="AAAAAAAAAAA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FD562A-BA4A-4F19-9962-75C9C1625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" r="3322"/>
          <a:stretch/>
        </p:blipFill>
        <p:spPr>
          <a:xfrm>
            <a:off x="5572756" y="833555"/>
            <a:ext cx="3408023" cy="4095505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DB5A3506-30CF-42AE-823D-1FC326393916}"/>
              </a:ext>
            </a:extLst>
          </p:cNvPr>
          <p:cNvSpPr/>
          <p:nvPr/>
        </p:nvSpPr>
        <p:spPr>
          <a:xfrm rot="11372060">
            <a:off x="3279903" y="1890083"/>
            <a:ext cx="2551031" cy="271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CED2E480-A772-4DA9-BD03-F5369D6EE741}"/>
              </a:ext>
            </a:extLst>
          </p:cNvPr>
          <p:cNvSpPr/>
          <p:nvPr/>
        </p:nvSpPr>
        <p:spPr>
          <a:xfrm rot="12348142">
            <a:off x="4727284" y="1238597"/>
            <a:ext cx="1132476" cy="28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30B4D09B-AE94-45F8-B827-5057FAFD7280}"/>
              </a:ext>
            </a:extLst>
          </p:cNvPr>
          <p:cNvSpPr/>
          <p:nvPr/>
        </p:nvSpPr>
        <p:spPr>
          <a:xfrm rot="10800000">
            <a:off x="3178296" y="2714233"/>
            <a:ext cx="2554001" cy="249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4CBA4E25-C17D-4784-B88B-CF6D1C8A0476}"/>
              </a:ext>
            </a:extLst>
          </p:cNvPr>
          <p:cNvSpPr/>
          <p:nvPr/>
        </p:nvSpPr>
        <p:spPr>
          <a:xfrm rot="9616381">
            <a:off x="4737545" y="3291972"/>
            <a:ext cx="978408" cy="274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A2C7EF2-650A-48E4-AFA3-6C66DC6AE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21744"/>
              </p:ext>
            </p:extLst>
          </p:nvPr>
        </p:nvGraphicFramePr>
        <p:xfrm>
          <a:off x="450166" y="4929060"/>
          <a:ext cx="8117060" cy="1588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3412">
                  <a:extLst>
                    <a:ext uri="{9D8B030D-6E8A-4147-A177-3AD203B41FA5}">
                      <a16:colId xmlns:a16="http://schemas.microsoft.com/office/drawing/2014/main" val="4086699441"/>
                    </a:ext>
                  </a:extLst>
                </a:gridCol>
                <a:gridCol w="1623412">
                  <a:extLst>
                    <a:ext uri="{9D8B030D-6E8A-4147-A177-3AD203B41FA5}">
                      <a16:colId xmlns:a16="http://schemas.microsoft.com/office/drawing/2014/main" val="451215391"/>
                    </a:ext>
                  </a:extLst>
                </a:gridCol>
                <a:gridCol w="1623412">
                  <a:extLst>
                    <a:ext uri="{9D8B030D-6E8A-4147-A177-3AD203B41FA5}">
                      <a16:colId xmlns:a16="http://schemas.microsoft.com/office/drawing/2014/main" val="300471798"/>
                    </a:ext>
                  </a:extLst>
                </a:gridCol>
                <a:gridCol w="1623412">
                  <a:extLst>
                    <a:ext uri="{9D8B030D-6E8A-4147-A177-3AD203B41FA5}">
                      <a16:colId xmlns:a16="http://schemas.microsoft.com/office/drawing/2014/main" val="1142332870"/>
                    </a:ext>
                  </a:extLst>
                </a:gridCol>
                <a:gridCol w="1623412">
                  <a:extLst>
                    <a:ext uri="{9D8B030D-6E8A-4147-A177-3AD203B41FA5}">
                      <a16:colId xmlns:a16="http://schemas.microsoft.com/office/drawing/2014/main" val="3094581610"/>
                    </a:ext>
                  </a:extLst>
                </a:gridCol>
              </a:tblGrid>
              <a:tr h="1588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80549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8A7F3D-D35C-4FE9-8375-B2F869EC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8" y="5178800"/>
            <a:ext cx="1456127" cy="8575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88E765-904C-4DB7-872E-630E8D907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877" y="5129399"/>
            <a:ext cx="1456127" cy="12003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F76A71-0229-4142-94A9-C562C4D9B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08" y="5061935"/>
            <a:ext cx="1426588" cy="10912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634F48-EDB6-43E9-9CE5-C4F3BE49E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5185" y="5012833"/>
            <a:ext cx="1251764" cy="14150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5DBC3C-7495-4F37-90AB-29CDBECE4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687" y="5026847"/>
            <a:ext cx="1119478" cy="140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-0.03403 L -0.02674 -0.03403 C -0.0283 -0.04097 -0.02969 -0.04791 -0.03143 -0.05463 C -0.03229 -0.0581 -0.03403 -0.06134 -0.03455 -0.06481 C -0.04063 -0.10625 -0.03056 -0.0662 -0.04063 -0.10185 C -0.04375 -0.14699 -0.04063 -0.10555 -0.04375 -0.13865 C -0.04427 -0.1449 -0.04445 -0.15115 -0.04531 -0.15717 C -0.04601 -0.16273 -0.04827 -0.17361 -0.04827 -0.17361 C -0.0474 -0.22963 -0.04722 -0.28588 -0.04531 -0.3419 C -0.04514 -0.3456 -0.04306 -0.34861 -0.04219 -0.35208 C -0.03525 -0.38287 -0.04618 -0.34398 -0.0375 -0.3706 C -0.03698 -0.37245 -0.03663 -0.37477 -0.03611 -0.37662 C -0.03438 -0.38287 -0.03073 -0.39305 -0.02986 -0.3993 C -0.02761 -0.41504 -0.029 -0.40625 -0.02535 -0.42592 C -0.02483 -0.43565 -0.025 -0.44514 -0.02379 -0.45463 C -0.02344 -0.45764 -0.02153 -0.46018 -0.02066 -0.46296 C -0.01771 -0.47222 -0.02066 -0.46782 -0.01597 -0.4794 C -0.0132 -0.48634 -0.00868 -0.49236 -0.00677 -0.49977 C -0.00452 -0.50926 -0.00625 -0.50416 -0.0007 -0.51412 C -0.00018 -0.5162 -0.00018 -0.51875 0.00087 -0.52037 C 0.00399 -0.52569 0.01163 -0.53472 0.01163 -0.53472 C 0.01649 -0.55393 0.00955 -0.52916 0.01632 -0.5449 C 0.01771 -0.54815 0.0184 -0.55185 0.01927 -0.55509 C 0.01996 -0.55717 0.02014 -0.55949 0.02083 -0.56134 C 0.02222 -0.56435 0.02396 -0.56666 0.02552 -0.56944 C 0.0276 -0.57361 0.03073 -0.58055 0.03316 -0.58403 C 0.03507 -0.58634 0.03732 -0.58796 0.03941 -0.59004 C 0.04045 -0.59352 0.04062 -0.59745 0.04236 -0.60023 C 0.06302 -0.63541 0.04844 -0.60648 0.06545 -0.62708 C 0.06788 -0.62986 0.06927 -0.63426 0.0717 -0.63727 C 0.08819 -0.65926 0.07673 -0.64004 0.0901 -0.65972 C 0.09687 -0.6699 0.09583 -0.67129 0.10399 -0.68032 C 0.11267 -0.68981 0.11146 -0.68657 0.11927 -0.69259 C 0.121 -0.69398 0.12222 -0.6956 0.12396 -0.69676 C 0.12534 -0.69768 0.12708 -0.69791 0.12864 -0.69884 C 0.13021 -0.7 0.13142 -0.70185 0.13316 -0.70301 C 0.13507 -0.70393 0.13732 -0.70393 0.13941 -0.70486 C 0.14409 -0.7074 0.14861 -0.71065 0.15312 -0.71319 C 0.1618 -0.71805 0.17118 -0.72129 0.17934 -0.72754 C 0.18298 -0.73032 0.18628 -0.73333 0.1901 -0.73565 C 0.19514 -0.73889 0.20034 -0.74143 0.20555 -0.74398 C 0.20746 -0.7449 0.20955 -0.74514 0.21163 -0.74606 C 0.21319 -0.74653 0.21475 -0.74745 0.21632 -0.74791 L 0.30694 -0.74606 C 0.30868 -0.74583 0.31007 -0.74444 0.31163 -0.74398 C 0.31423 -0.74305 0.31666 -0.7419 0.31927 -0.7419 C 0.33368 -0.7412 0.34809 -0.7419 0.3625 -0.7419 L 0.3625 -0.7419 L 0.3625 -0.7419 L 0.35781 -0.73356 L 0.35781 -0.73356 L 0.36094 -0.73773 L 0.36094 -0.73773 L 0.35781 -0.7419 " pathEditMode="relative" ptsTypes="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0764 L -0.01562 0.00764 C -0.01718 3.33333E-6 -0.01875 -0.00764 -0.02031 -0.01505 C -0.02083 -0.01713 -0.021 -0.01922 -0.02187 -0.0213 C -0.02361 -0.02547 -0.02795 -0.03357 -0.02795 -0.03357 C -0.02847 -0.03889 -0.02882 -0.04445 -0.02951 -0.05 C -0.03055 -0.05764 -0.03125 -0.05741 -0.03264 -0.06436 C -0.03316 -0.06621 -0.03472 -0.07616 -0.03576 -0.07871 C -0.03698 -0.08148 -0.03889 -0.08403 -0.04028 -0.08681 C -0.04514 -0.1125 -0.03906 -0.08056 -0.0434 -0.10116 C -0.04496 -0.10857 -0.04583 -0.11644 -0.04809 -0.12385 C -0.04878 -0.12593 -0.05017 -0.12778 -0.05104 -0.12986 C -0.05208 -0.13542 -0.05278 -0.14098 -0.05416 -0.1463 C -0.05625 -0.15417 -0.05868 -0.15834 -0.06198 -0.16482 C -0.06232 -0.1669 -0.06267 -0.16898 -0.06337 -0.17084 C -0.06475 -0.17385 -0.06701 -0.17593 -0.06805 -0.17917 C -0.07396 -0.19653 -0.06545 -0.18403 -0.07274 -0.19352 C -0.07326 -0.19561 -0.07343 -0.19769 -0.07413 -0.19954 C -0.07691 -0.20602 -0.07951 -0.20764 -0.08194 -0.21389 C -0.08316 -0.21736 -0.08403 -0.22084 -0.08507 -0.22431 C -0.08559 -0.22616 -0.08576 -0.22848 -0.08646 -0.23033 C -0.08784 -0.23334 -0.08975 -0.23565 -0.09114 -0.23866 C -0.09236 -0.24121 -0.09305 -0.24422 -0.09427 -0.24676 C -0.09566 -0.24977 -0.09757 -0.25209 -0.09878 -0.2551 C -0.10173 -0.26158 -0.1033 -0.26922 -0.10659 -0.27547 C -0.11371 -0.28982 -0.10521 -0.27176 -0.11267 -0.2919 C -0.11354 -0.29422 -0.11493 -0.29584 -0.1158 -0.29815 C -0.11788 -0.30348 -0.12187 -0.31436 -0.12187 -0.31436 C -0.12396 -0.32709 -0.12552 -0.33704 -0.12812 -0.34931 C -0.12847 -0.35139 -0.12916 -0.35348 -0.12968 -0.35556 C -0.13177 -0.3669 -0.13125 -0.37547 -0.13732 -0.38635 L -0.14201 -0.39445 C -0.14271 -0.39861 -0.14375 -0.40463 -0.14496 -0.4088 C -0.15312 -0.43403 -0.1434 -0.40255 -0.15121 -0.42315 C -0.15191 -0.425 -0.15191 -0.42732 -0.15278 -0.4294 C -0.15399 -0.43287 -0.1559 -0.43611 -0.15729 -0.43959 C -0.16198 -0.4507 -0.15816 -0.44491 -0.16354 -0.45186 C -0.16597 -0.46806 -0.16389 -0.45903 -0.17118 -0.47848 L -0.17118 -0.47848 C -0.1717 -0.48056 -0.17222 -0.48264 -0.17274 -0.48473 C -0.17517 -0.49352 -0.1783 -0.50324 -0.18194 -0.51135 C -0.1835 -0.51482 -0.18524 -0.51806 -0.18663 -0.52153 C -0.18732 -0.52361 -0.18732 -0.52593 -0.18819 -0.52778 C -0.18993 -0.53218 -0.19427 -0.54005 -0.19427 -0.54005 C -0.19791 -0.56945 -0.19305 -0.54028 -0.19896 -0.55857 C -0.20017 -0.5625 -0.20034 -0.56898 -0.20191 -0.57292 C -0.2033 -0.57593 -0.20503 -0.57824 -0.20659 -0.58102 C -0.20712 -0.5838 -0.20833 -0.58658 -0.20816 -0.58936 C -0.20798 -0.59213 -0.21128 -0.62986 -0.19896 -0.63449 C -0.19496 -0.63588 -0.19062 -0.63588 -0.18663 -0.63635 C -0.16649 -0.63449 -0.14653 -0.63334 -0.12656 -0.63033 C -0.12326 -0.62986 -0.12048 -0.62732 -0.11736 -0.62616 C -0.11475 -0.62523 -0.11215 -0.625 -0.10955 -0.62408 C -0.10798 -0.62361 -0.10659 -0.62269 -0.10503 -0.62199 C -0.08715 -0.61528 -0.11371 -0.62616 -0.08958 -0.61806 C -0.08854 -0.6176 -0.0875 -0.61667 -0.08646 -0.61598 L -0.07569 -0.61181 L -0.07569 -0.61181 L -0.07569 -0.61181 L -0.07413 -0.60973 L -0.07413 -0.60973 L -0.06493 -0.60579 " pathEditMode="relative" ptsTypes="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695 L -0.03628 -0.04861 C -0.03941 -0.05324 -0.0441 -0.05694 -0.04566 -0.06296 C -0.04844 -0.07453 -0.04462 -0.0868 -0.04861 -0.09768 C -0.04948 -0.1 -0.05087 -0.10185 -0.05173 -0.10393 C -0.0533 -0.10764 -0.05538 -0.11504 -0.05798 -0.11828 C -0.05972 -0.1206 -0.06215 -0.12222 -0.06406 -0.12453 C -0.06562 -0.12639 -0.06701 -0.1287 -0.06875 -0.13055 C -0.07014 -0.13217 -0.07187 -0.1331 -0.07326 -0.13472 C -0.07795 -0.13981 -0.07552 -0.14028 -0.08246 -0.1449 C -0.09444 -0.15278 -0.09531 -0.15254 -0.10555 -0.15509 C -0.10816 -0.15717 -0.11059 -0.15949 -0.11337 -0.16134 C -0.11476 -0.16227 -0.11649 -0.1625 -0.11788 -0.16342 C -0.12153 -0.16597 -0.125 -0.16921 -0.12864 -0.17153 C -0.13021 -0.17245 -0.13177 -0.17268 -0.13333 -0.17361 C -0.13594 -0.17546 -0.13819 -0.17847 -0.14097 -0.17986 C -0.14496 -0.18194 -0.1533 -0.18379 -0.1533 -0.18379 C -0.16406 -0.19352 -0.15052 -0.18217 -0.16562 -0.19213 C -0.16719 -0.19328 -0.16857 -0.19514 -0.17014 -0.19629 C -0.17274 -0.19791 -0.17552 -0.19861 -0.17795 -0.20023 C -0.18264 -0.20347 -0.18576 -0.20879 -0.19028 -0.21273 C -0.19166 -0.21389 -0.2 -0.21643 -0.20104 -0.21666 C -0.20208 -0.21805 -0.20278 -0.22014 -0.20399 -0.22083 C -0.21423 -0.22685 -0.21423 -0.22338 -0.22413 -0.22708 C -0.2434 -0.23379 -0.23212 -0.23032 -0.2441 -0.23727 C -0.24548 -0.23819 -0.24722 -0.23819 -0.24861 -0.23935 C -0.26371 -0.25046 -0.25173 -0.24583 -0.26562 -0.24953 C -0.26719 -0.25092 -0.26857 -0.25278 -0.27014 -0.2537 C -0.27465 -0.25602 -0.28003 -0.25625 -0.28403 -0.25972 C -0.29323 -0.26782 -0.28437 -0.26065 -0.29948 -0.27014 C -0.3191 -0.2824 -0.30851 -0.27824 -0.32101 -0.2824 C -0.32882 -0.29282 -0.31875 -0.28055 -0.32864 -0.28842 C -0.33107 -0.29051 -0.33351 -0.29606 -0.33489 -0.29884 C -0.33923 -0.31597 -0.33837 -0.31018 -0.33489 -0.34398 C -0.33455 -0.34629 -0.33316 -0.34838 -0.33177 -0.35 C -0.32951 -0.35254 -0.32639 -0.3537 -0.32413 -0.35625 C -0.32031 -0.35995 -0.31719 -0.36481 -0.31337 -0.36852 C -0.30625 -0.375 -0.30399 -0.37477 -0.29635 -0.37662 C -0.29201 -0.37963 -0.2901 -0.38125 -0.28559 -0.38287 C -0.27708 -0.38565 -0.27673 -0.38472 -0.26719 -0.38703 C -0.2651 -0.3875 -0.26302 -0.38865 -0.26094 -0.38889 C -0.2559 -0.39004 -0.25069 -0.39004 -0.24566 -0.39097 C -0.23021 -0.39375 -0.24548 -0.39305 -0.23021 -0.39305 L -0.23021 -0.39305 L -0.23021 -0.39305 L -0.22257 -0.40324 L -0.22257 -0.40324 L -0.22413 -0.40324 L -0.22257 -0.3993 " pathEditMode="relative" ptsTypes="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2 0.00949 L -0.09392 0.00972 C -0.0934 0.00324 -0.09236 -0.00301 -0.09236 -0.00903 C -0.09236 -0.01227 -0.09652 -0.02153 -0.09704 -0.02338 C -0.09774 -0.02547 -0.09791 -0.02755 -0.09861 -0.02963 C -0.10052 -0.03519 -0.10225 -0.04097 -0.10468 -0.04607 L -0.11093 -0.05834 C -0.11145 -0.06181 -0.11163 -0.06528 -0.1125 -0.06852 C -0.11371 -0.07338 -0.11753 -0.08148 -0.12013 -0.08496 C -0.12152 -0.08681 -0.12326 -0.08773 -0.12482 -0.08912 C -0.13315 -0.10394 -0.125 -0.09213 -0.13559 -0.10139 C -0.14375 -0.1088 -0.13194 -0.10324 -0.14479 -0.10764 C -0.14583 -0.10949 -0.14635 -0.11204 -0.14791 -0.11366 C -0.15017 -0.11621 -0.15295 -0.11783 -0.15555 -0.11991 C -0.15954 -0.12292 -0.16197 -0.12454 -0.16631 -0.12593 C -0.17031 -0.12755 -0.17465 -0.12824 -0.17864 -0.13009 C -0.1802 -0.13079 -0.18177 -0.13125 -0.18315 -0.13218 C -0.18489 -0.13334 -0.18611 -0.13519 -0.18784 -0.13634 C -0.18923 -0.13727 -0.19097 -0.13773 -0.19236 -0.13843 C -0.196 -0.13982 -0.19965 -0.14097 -0.20329 -0.14236 C -0.20625 -0.14375 -0.2092 -0.14607 -0.2125 -0.14653 C -0.22656 -0.14884 -0.22569 -0.14884 -0.24166 -0.1507 C -0.24878 -0.15139 -0.25607 -0.15185 -0.26319 -0.15278 C -0.26736 -0.15324 -0.27708 -0.15533 -0.28159 -0.15672 C -0.28315 -0.15741 -0.28472 -0.15834 -0.28628 -0.1588 C -0.28888 -0.15972 -0.29149 -0.15996 -0.29392 -0.16088 C -0.29861 -0.16273 -0.30312 -0.16551 -0.30781 -0.16713 C -0.31336 -0.16898 -0.31909 -0.16968 -0.32482 -0.17107 C -0.32951 -0.17755 -0.32673 -0.17547 -0.33559 -0.17732 L -0.36475 -0.18357 C -0.37517 -0.18565 -0.37118 -0.18426 -0.37864 -0.1875 C -0.3802 -0.18889 -0.38142 -0.19097 -0.38315 -0.19167 C -0.38611 -0.19306 -0.39097 -0.19005 -0.39236 -0.19375 C -0.39444 -0.19861 -0.39253 -0.20509 -0.39097 -0.21019 C -0.38975 -0.2132 -0.38697 -0.21482 -0.38472 -0.21621 C -0.38333 -0.21736 -0.3717 -0.22014 -0.37083 -0.22037 C -0.3684 -0.22176 -0.36579 -0.22315 -0.36319 -0.22454 C -0.36163 -0.22523 -0.36024 -0.22639 -0.3585 -0.22662 C -0.32013 -0.22801 -0.28159 -0.22847 -0.24322 -0.22847 L -0.24166 -0.22847 L -0.24166 -0.22824 L -0.2401 -0.22847 L -0.2401 -0.22824 L -0.2401 -0.22847 L -0.2401 -0.22824 " pathEditMode="relative" rAng="0" ptsTypes="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4BECA0-68ED-4136-BF73-5330DB889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2037" r="4091" b="3380"/>
          <a:stretch/>
        </p:blipFill>
        <p:spPr>
          <a:xfrm>
            <a:off x="5513039" y="829994"/>
            <a:ext cx="3505130" cy="4409232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0F71FECD-BD98-4833-98E9-4862C98AA5F5}"/>
              </a:ext>
            </a:extLst>
          </p:cNvPr>
          <p:cNvSpPr/>
          <p:nvPr/>
        </p:nvSpPr>
        <p:spPr>
          <a:xfrm rot="11776443">
            <a:off x="2800002" y="2126316"/>
            <a:ext cx="2320546" cy="258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677A419-297D-464B-BEBF-6EC7A29DC657}"/>
              </a:ext>
            </a:extLst>
          </p:cNvPr>
          <p:cNvSpPr/>
          <p:nvPr/>
        </p:nvSpPr>
        <p:spPr>
          <a:xfrm rot="12918868">
            <a:off x="4300543" y="1640608"/>
            <a:ext cx="954725" cy="263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9C50C941-C501-44C4-A952-EA4C005FF6A9}"/>
              </a:ext>
            </a:extLst>
          </p:cNvPr>
          <p:cNvSpPr/>
          <p:nvPr/>
        </p:nvSpPr>
        <p:spPr>
          <a:xfrm rot="10800000">
            <a:off x="2908666" y="2908099"/>
            <a:ext cx="2169563" cy="329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86CA290-6138-4719-A180-045495214FD0}"/>
              </a:ext>
            </a:extLst>
          </p:cNvPr>
          <p:cNvSpPr/>
          <p:nvPr/>
        </p:nvSpPr>
        <p:spPr>
          <a:xfrm rot="9037694">
            <a:off x="3390794" y="3909116"/>
            <a:ext cx="1777123" cy="312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3F0404B-D4BA-4918-B394-3580237EE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22480"/>
              </p:ext>
            </p:extLst>
          </p:nvPr>
        </p:nvGraphicFramePr>
        <p:xfrm>
          <a:off x="590843" y="5134708"/>
          <a:ext cx="7976380" cy="132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276">
                  <a:extLst>
                    <a:ext uri="{9D8B030D-6E8A-4147-A177-3AD203B41FA5}">
                      <a16:colId xmlns:a16="http://schemas.microsoft.com/office/drawing/2014/main" val="2429021373"/>
                    </a:ext>
                  </a:extLst>
                </a:gridCol>
                <a:gridCol w="1595276">
                  <a:extLst>
                    <a:ext uri="{9D8B030D-6E8A-4147-A177-3AD203B41FA5}">
                      <a16:colId xmlns:a16="http://schemas.microsoft.com/office/drawing/2014/main" val="3176710388"/>
                    </a:ext>
                  </a:extLst>
                </a:gridCol>
                <a:gridCol w="1595276">
                  <a:extLst>
                    <a:ext uri="{9D8B030D-6E8A-4147-A177-3AD203B41FA5}">
                      <a16:colId xmlns:a16="http://schemas.microsoft.com/office/drawing/2014/main" val="660192681"/>
                    </a:ext>
                  </a:extLst>
                </a:gridCol>
                <a:gridCol w="1595276">
                  <a:extLst>
                    <a:ext uri="{9D8B030D-6E8A-4147-A177-3AD203B41FA5}">
                      <a16:colId xmlns:a16="http://schemas.microsoft.com/office/drawing/2014/main" val="2033290724"/>
                    </a:ext>
                  </a:extLst>
                </a:gridCol>
                <a:gridCol w="1595276">
                  <a:extLst>
                    <a:ext uri="{9D8B030D-6E8A-4147-A177-3AD203B41FA5}">
                      <a16:colId xmlns:a16="http://schemas.microsoft.com/office/drawing/2014/main" val="642347216"/>
                    </a:ext>
                  </a:extLst>
                </a:gridCol>
              </a:tblGrid>
              <a:tr h="1326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01042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0BF69B-ED64-4211-822C-53BC270F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63" y="5177539"/>
            <a:ext cx="1420565" cy="12184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7BF57C-2360-4F61-A9BF-861CE7831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896" y="5239226"/>
            <a:ext cx="1420566" cy="10457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2B82A5-A8A1-44D6-B496-340B6D321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546" y="5202607"/>
            <a:ext cx="1126907" cy="12077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BDAB1B-C698-44AE-87F9-6B28777E16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14"/>
          <a:stretch/>
        </p:blipFill>
        <p:spPr>
          <a:xfrm>
            <a:off x="5691355" y="5202606"/>
            <a:ext cx="1159982" cy="11933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A2724B-5586-4FFD-8ABB-87B5D054F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8923" y="5193758"/>
            <a:ext cx="1024217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 -0.04375 L -0.029 -0.04375 C -0.02917 -0.05324 -0.02778 -0.11389 -0.03195 -0.14236 C -0.0323 -0.14444 -0.03316 -0.1463 -0.03351 -0.14838 C -0.03421 -0.15185 -0.03438 -0.15532 -0.03507 -0.1588 C -0.03542 -0.16088 -0.03629 -0.16273 -0.03664 -0.16481 C -0.03837 -0.17384 -0.03785 -0.1787 -0.04115 -0.1875 C -0.04271 -0.19167 -0.04462 -0.19537 -0.04584 -0.19977 C -0.05 -0.21412 -0.0507 -0.22986 -0.05191 -0.24491 C -0.05157 -0.30162 -0.05191 -0.35833 -0.05052 -0.41505 C -0.05035 -0.41875 -0.04809 -0.42176 -0.0474 -0.42546 C -0.04167 -0.45625 -0.05018 -0.42546 -0.04271 -0.45 C -0.04115 -0.46227 -0.03924 -0.47454 -0.0382 -0.48704 C -0.03768 -0.49236 -0.03785 -0.49815 -0.03664 -0.50324 C -0.03577 -0.50718 -0.03351 -0.51019 -0.03195 -0.51366 C -0.02917 -0.52894 -0.02865 -0.53588 -0.02431 -0.54838 C -0.02188 -0.55532 -0.01841 -0.56181 -0.01667 -0.56898 C -0.01615 -0.57106 -0.0158 -0.57315 -0.01511 -0.57523 C -0.01372 -0.57801 -0.01181 -0.58056 -0.01042 -0.58333 C -0.00382 -0.59722 -0.00591 -0.59676 0.00191 -0.60787 C 0.00677 -0.61505 0.01145 -0.62269 0.01718 -0.62847 C 0.01927 -0.63056 0.02135 -0.63264 0.02343 -0.63472 C 0.03038 -0.6412 0.03264 -0.64236 0.03871 -0.64907 C 0.05 -0.66111 0.04652 -0.6588 0.05573 -0.66736 C 0.05729 -0.66898 0.05868 -0.67037 0.06041 -0.67153 C 0.06284 -0.67315 0.06562 -0.67407 0.06805 -0.67569 C 0.06961 -0.67685 0.07083 -0.67917 0.07257 -0.67963 C 0.0802 -0.68194 0.08802 -0.68241 0.09566 -0.6838 C 0.12152 -0.69375 0.08941 -0.68125 0.12031 -0.69421 C 0.12395 -0.6956 0.1276 -0.6963 0.13107 -0.69815 C 0.13645 -0.70116 0.14097 -0.70671 0.14652 -0.70856 C 0.14861 -0.70926 0.15069 -0.70972 0.1526 -0.71042 C 0.1552 -0.71157 0.15781 -0.71343 0.16041 -0.71458 C 0.1618 -0.71528 0.16336 -0.71644 0.16493 -0.71667 C 0.17204 -0.71782 0.17934 -0.71806 0.18645 -0.71875 C 0.19114 -0.72014 0.19583 -0.7213 0.20034 -0.72292 C 0.20191 -0.72338 0.20329 -0.72477 0.20503 -0.72477 C 0.24861 -0.72755 0.27777 -0.72685 0.32048 -0.72685 L 0.32048 -0.72685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2986 L -0.01146 -0.02986 C -0.01667 -0.03473 -0.02257 -0.03843 -0.02691 -0.04445 C -0.03577 -0.05602 -0.03125 -0.05301 -0.03924 -0.05672 C -0.04028 -0.05811 -0.04115 -0.05949 -0.04236 -0.06065 C -0.04375 -0.06227 -0.04566 -0.0632 -0.04688 -0.06482 C -0.04827 -0.06667 -0.04861 -0.06945 -0.05 -0.07107 C -0.05278 -0.07431 -0.0566 -0.0757 -0.0592 -0.07917 C -0.06181 -0.08264 -0.06493 -0.08542 -0.06702 -0.08936 C -0.06806 -0.09144 -0.06875 -0.09399 -0.06997 -0.09561 C -0.0724 -0.09861 -0.07518 -0.10093 -0.07778 -0.10371 C -0.07882 -0.1051 -0.07952 -0.10695 -0.08073 -0.10787 C -0.08264 -0.10973 -0.0849 -0.11065 -0.08698 -0.11204 C -0.08854 -0.11482 -0.08976 -0.11783 -0.0915 -0.12014 C -0.09393 -0.12338 -0.10365 -0.13195 -0.10538 -0.13658 C -0.11285 -0.15649 -0.10452 -0.13635 -0.11163 -0.14885 C -0.11372 -0.15278 -0.11528 -0.15764 -0.11771 -0.16135 C -0.11945 -0.16389 -0.12205 -0.16505 -0.12396 -0.16736 C -0.1257 -0.16991 -0.12691 -0.17292 -0.12847 -0.1757 C -0.12952 -0.17709 -0.13073 -0.17824 -0.1316 -0.17963 C -0.13282 -0.18172 -0.13351 -0.18403 -0.13472 -0.18588 C -0.13559 -0.18727 -0.13698 -0.18843 -0.13768 -0.19005 C -0.1415 -0.19723 -0.14375 -0.20625 -0.14844 -0.2125 C -0.14948 -0.21389 -0.1507 -0.21505 -0.15157 -0.21667 C -0.16129 -0.23287 -0.14722 -0.21135 -0.15782 -0.23102 C -0.15903 -0.23334 -0.16077 -0.23519 -0.16233 -0.23704 C -0.16337 -0.24051 -0.16424 -0.24399 -0.16545 -0.24746 C -0.1691 -0.25787 -0.17032 -0.26204 -0.17466 -0.26991 C -0.17622 -0.27269 -0.17761 -0.27547 -0.17934 -0.27824 C -0.18021 -0.27963 -0.1816 -0.28056 -0.18229 -0.28218 C -0.19167 -0.30093 -0.18091 -0.28149 -0.18698 -0.29653 C -0.18924 -0.30232 -0.19288 -0.30695 -0.19462 -0.31297 C -0.19566 -0.31644 -0.19636 -0.32014 -0.19775 -0.32338 C -0.20191 -0.33357 -0.20243 -0.33357 -0.20695 -0.33959 C -0.20955 -0.34653 -0.2099 -0.34815 -0.2132 -0.35394 C -0.21511 -0.35764 -0.21754 -0.36065 -0.21927 -0.36436 C -0.22049 -0.3669 -0.22118 -0.36991 -0.2224 -0.37246 C -0.22483 -0.37824 -0.22865 -0.38403 -0.2316 -0.38889 C -0.23525 -0.40348 -0.23004 -0.38588 -0.23785 -0.40116 C -0.24584 -0.41713 -0.23282 -0.39861 -0.24236 -0.41158 C -0.24306 -0.41551 -0.24445 -0.4257 -0.24549 -0.42986 C -0.24636 -0.43334 -0.24757 -0.43681 -0.24861 -0.44028 C -0.24913 -0.44422 -0.24948 -0.44838 -0.25 -0.45255 C -0.25104 -0.45787 -0.25278 -0.46181 -0.25469 -0.4669 C -0.25521 -0.47176 -0.25556 -0.47639 -0.25625 -0.48125 C -0.2566 -0.48334 -0.25729 -0.48519 -0.25782 -0.48727 C -0.25886 -0.49213 -0.2599 -0.49699 -0.26077 -0.50162 C -0.26042 -0.51667 -0.26059 -0.53195 -0.25938 -0.54676 C -0.25903 -0.55047 -0.25469 -0.5544 -0.25313 -0.55718 C -0.2474 -0.56667 -0.25261 -0.56181 -0.24393 -0.57361 C -0.24202 -0.57616 -0.22952 -0.58727 -0.22847 -0.58797 C -0.22657 -0.58912 -0.22448 -0.58936 -0.2224 -0.58982 C -0.21667 -0.60139 -0.22275 -0.5926 -0.21007 -0.59815 C -0.20834 -0.59885 -0.20712 -0.60139 -0.20538 -0.60232 C -0.20243 -0.60348 -0.19931 -0.60371 -0.19618 -0.60417 C -0.1757 -0.60371 -0.15521 -0.60348 -0.13472 -0.60232 C -0.13247 -0.60209 -0.13056 -0.60047 -0.12847 -0.60024 C -0.12292 -0.59908 -0.11719 -0.59885 -0.11163 -0.59815 C -0.10295 -0.59514 -0.10747 -0.59607 -0.09775 -0.59607 L -0.09618 -0.59399 " pathEditMode="relative" ptsTypes="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-0.01158 L -0.03854 -0.04236 C -0.04306 -0.04167 -0.04774 -0.04051 -0.05243 -0.04051 C -0.0559 -0.04051 -0.05955 -0.04167 -0.06319 -0.04236 C -0.07083 -0.04445 -0.07847 -0.04676 -0.08628 -0.04861 C -0.08924 -0.04931 -0.09236 -0.05 -0.09549 -0.0507 C -0.09844 -0.05278 -0.10156 -0.05509 -0.10469 -0.05672 C -0.10764 -0.05857 -0.11094 -0.05949 -0.11389 -0.06088 C -0.11806 -0.06297 -0.12205 -0.06528 -0.12622 -0.06713 C -0.1283 -0.06806 -0.13038 -0.06806 -0.13229 -0.06922 C -0.13854 -0.07222 -0.14462 -0.07593 -0.15087 -0.0794 L -0.16615 -0.0875 C -0.16927 -0.08959 -0.1724 -0.0919 -0.17552 -0.09375 C -0.17691 -0.09468 -0.17865 -0.09491 -0.18003 -0.09584 C -0.18177 -0.09699 -0.18299 -0.09884 -0.18472 -0.1 C -0.18785 -0.10209 -0.1941 -0.10324 -0.19705 -0.10394 C -0.19965 -0.10533 -0.20226 -0.10648 -0.20469 -0.1081 C -0.20781 -0.10996 -0.21076 -0.11273 -0.21389 -0.11435 C -0.21788 -0.11621 -0.22222 -0.1169 -0.22622 -0.11829 C -0.23507 -0.12153 -0.24392 -0.12431 -0.25243 -0.12871 C -0.25642 -0.13056 -0.26059 -0.1331 -0.26476 -0.13472 C -0.26927 -0.13658 -0.27396 -0.13704 -0.27847 -0.13889 C -0.28229 -0.14051 -0.28559 -0.14329 -0.28941 -0.14491 C -0.29375 -0.14722 -0.30052 -0.14792 -0.30469 -0.14908 C -0.3276 -0.15533 -0.28854 -0.1463 -0.32014 -0.15324 C -0.32222 -0.15463 -0.32431 -0.15579 -0.32622 -0.15741 C -0.3375 -0.16667 -0.32726 -0.16181 -0.34323 -0.17176 C -0.34618 -0.17361 -0.34931 -0.17431 -0.35243 -0.1757 C -0.35608 -0.17755 -0.35955 -0.18009 -0.36319 -0.18195 C -0.36615 -0.18357 -0.36944 -0.18449 -0.3724 -0.18611 C -0.37656 -0.18797 -0.38056 -0.19051 -0.38472 -0.19213 C -0.38872 -0.19398 -0.39306 -0.19445 -0.39705 -0.1963 C -0.40035 -0.19792 -0.40312 -0.2007 -0.40625 -0.20255 C -0.40781 -0.20324 -0.40937 -0.20371 -0.41094 -0.2044 C -0.41354 -0.20579 -0.41597 -0.20718 -0.41858 -0.20857 C -0.41962 -0.20996 -0.42049 -0.21158 -0.4217 -0.21273 C -0.42517 -0.21667 -0.42812 -0.21829 -0.4309 -0.22292 C -0.44062 -0.23912 -0.42552 -0.21713 -0.43854 -0.23727 C -0.43993 -0.23959 -0.44184 -0.24121 -0.44323 -0.24352 C -0.44566 -0.24722 -0.45208 -0.26297 -0.45243 -0.26389 C -0.45451 -0.26968 -0.45712 -0.28079 -0.45851 -0.28658 C -0.45816 -0.29954 -0.45851 -0.31273 -0.45712 -0.32547 C -0.45677 -0.32755 -0.45486 -0.32801 -0.45399 -0.32963 C -0.45278 -0.33148 -0.45208 -0.3338 -0.45087 -0.33588 C -0.44583 -0.34375 -0.44635 -0.34074 -0.4401 -0.34815 C -0.43802 -0.3507 -0.43628 -0.35394 -0.43403 -0.35625 C -0.4316 -0.3588 -0.42865 -0.36019 -0.42622 -0.3625 C -0.41615 -0.37199 -0.43177 -0.36065 -0.41858 -0.3706 C -0.40833 -0.37847 -0.41649 -0.37176 -0.40781 -0.37685 C -0.40573 -0.37801 -0.40382 -0.38033 -0.40174 -0.38102 C -0.3967 -0.38241 -0.39132 -0.38218 -0.38628 -0.38287 C -0.38212 -0.38357 -0.37812 -0.38426 -0.37396 -0.38496 C -0.37135 -0.38634 -0.36892 -0.3882 -0.36632 -0.38912 C -0.36319 -0.39028 -0.36007 -0.39051 -0.35712 -0.39121 C -0.34358 -0.39398 -0.34549 -0.39329 -0.32934 -0.39537 C -0.32778 -0.39584 -0.32639 -0.39699 -0.32465 -0.39722 C -0.30903 -0.4 -0.30312 -0.39931 -0.28785 -0.39931 L -0.28785 -0.39931 L -0.28785 -0.39931 L -0.28785 -0.39931 " pathEditMode="relative" ptsTypes="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2708 L 0.00191 0.02014 C -0.00434 0.01597 -0.01024 0.01111 -0.01666 0.00764 C -0.02829 0.00139 -0.02673 0.00556 -0.03663 0.00162 C -0.03923 0.00046 -0.04166 -0.00139 -0.04427 -0.00254 C -0.04965 -0.00463 -0.05954 -0.00579 -0.06441 -0.00671 C -0.06736 -0.00717 -0.07048 -0.0081 -0.07361 -0.00879 C -0.07465 -0.00995 -0.07552 -0.0118 -0.07656 -0.01273 C -0.08281 -0.01829 -0.08159 -0.01574 -0.0875 -0.01898 C -0.08958 -0.02014 -0.09166 -0.02153 -0.09357 -0.02315 C -0.09409 -0.02361 -0.10277 -0.03241 -0.10434 -0.03333 C -0.10677 -0.03449 -0.10954 -0.03472 -0.11198 -0.03541 C -0.11718 -0.03889 -0.1217 -0.04444 -0.12743 -0.0456 C -0.13038 -0.04629 -0.14392 -0.04861 -0.14739 -0.04977 C -0.17604 -0.05856 -0.14132 -0.04838 -0.16736 -0.05995 C -0.17031 -0.06134 -0.17361 -0.06088 -0.17673 -0.06204 C -0.18142 -0.06366 -0.18593 -0.06597 -0.19045 -0.06829 C -0.19982 -0.07268 -0.20868 -0.0787 -0.21823 -0.08264 C -0.22326 -0.08449 -0.22847 -0.08634 -0.2335 -0.08866 C -0.23576 -0.08981 -0.23767 -0.09143 -0.23975 -0.09282 C -0.24323 -0.09491 -0.24704 -0.09676 -0.25052 -0.09884 C -0.25364 -0.10092 -0.25659 -0.10324 -0.25972 -0.10509 C -0.26232 -0.10671 -0.26493 -0.10787 -0.26736 -0.10926 C -0.26892 -0.10995 -0.27066 -0.11018 -0.27204 -0.11134 C -0.27465 -0.11296 -0.27708 -0.11574 -0.27968 -0.11736 C -0.28159 -0.11852 -0.28385 -0.11898 -0.28593 -0.11944 C -0.29791 -0.12268 -0.30173 -0.12222 -0.31666 -0.12361 C -0.32031 -0.125 -0.32378 -0.12662 -0.32743 -0.12778 C -0.33402 -0.12963 -0.34774 -0.13079 -0.35364 -0.13171 C -0.35711 -0.13241 -0.36076 -0.1331 -0.36441 -0.13379 C -0.38576 -0.14444 -0.36736 -0.13634 -0.39201 -0.14398 C -0.42621 -0.15486 -0.38402 -0.14213 -0.41059 -0.15231 C -0.4151 -0.15393 -0.41979 -0.15509 -0.4243 -0.15648 C -0.44479 -0.16991 -0.41927 -0.15347 -0.43507 -0.1625 C -0.44548 -0.16852 -0.43732 -0.16504 -0.44895 -0.17291 C -0.45052 -0.17384 -0.45208 -0.17407 -0.45364 -0.17477 C -0.45573 -0.17616 -0.45781 -0.17731 -0.45972 -0.17893 C -0.46093 -0.18009 -0.46145 -0.18217 -0.46284 -0.1831 C -0.46475 -0.18426 -0.46701 -0.18449 -0.46892 -0.18518 C -0.47413 -0.18912 -0.47951 -0.19259 -0.48437 -0.19745 C -0.48645 -0.19954 -0.48836 -0.20185 -0.49045 -0.20347 C -0.49288 -0.20532 -0.49583 -0.20602 -0.49826 -0.20764 C -0.50138 -0.20995 -0.50434 -0.21319 -0.50746 -0.21597 C -0.5177 -0.2243 -0.5151 -0.22268 -0.52291 -0.22616 C -0.5243 -0.22893 -0.52604 -0.23148 -0.52743 -0.23426 C -0.53368 -0.24768 -0.52743 -0.23819 -0.53368 -0.24676 C -0.5342 -0.25 -0.53507 -0.25347 -0.53507 -0.25694 C -0.53507 -0.2618 -0.53524 -0.2669 -0.53368 -0.27129 C -0.53281 -0.27315 -0.53055 -0.27315 -0.52899 -0.27338 C -0.51475 -0.27523 -0.50034 -0.27616 -0.48593 -0.27731 C -0.47048 -0.27685 -0.4552 -0.27662 -0.43975 -0.27546 C -0.43593 -0.275 -0.43263 -0.27245 -0.42899 -0.27129 C -0.42638 -0.27037 -0.42378 -0.26991 -0.42135 -0.26921 C -0.41927 -0.26852 -0.41718 -0.26736 -0.4151 -0.26713 C -0.40746 -0.2662 -0.39982 -0.26574 -0.39201 -0.26504 C -0.38854 -0.26366 -0.38489 -0.2618 -0.38125 -0.26111 C -0.37673 -0.26018 -0.37204 -0.25972 -0.36736 -0.25903 C -0.3618 -0.25648 -0.36423 -0.25787 -0.35972 -0.25486 L -0.35972 -0.25486 " pathEditMode="relative" ptsTypes="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3730D-034B-4180-847D-304312A0C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/>
          <a:stretch/>
        </p:blipFill>
        <p:spPr>
          <a:xfrm>
            <a:off x="5533387" y="604911"/>
            <a:ext cx="3156526" cy="4450830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65928729-2579-47A6-81FC-6F52BDCDA641}"/>
              </a:ext>
            </a:extLst>
          </p:cNvPr>
          <p:cNvSpPr/>
          <p:nvPr/>
        </p:nvSpPr>
        <p:spPr>
          <a:xfrm rot="12363226">
            <a:off x="4558771" y="1239601"/>
            <a:ext cx="978408" cy="2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214BDC12-307A-4B9E-92E8-87381ACF7419}"/>
              </a:ext>
            </a:extLst>
          </p:cNvPr>
          <p:cNvSpPr/>
          <p:nvPr/>
        </p:nvSpPr>
        <p:spPr>
          <a:xfrm rot="10800000">
            <a:off x="2814341" y="1742486"/>
            <a:ext cx="2660449" cy="320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ECC660E-9287-4C20-A81A-38FB08E14EA8}"/>
              </a:ext>
            </a:extLst>
          </p:cNvPr>
          <p:cNvSpPr/>
          <p:nvPr/>
        </p:nvSpPr>
        <p:spPr>
          <a:xfrm rot="10585815">
            <a:off x="3640773" y="2380355"/>
            <a:ext cx="1828744" cy="329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69C3222-04B5-4AC4-B633-24D7C4147469}"/>
              </a:ext>
            </a:extLst>
          </p:cNvPr>
          <p:cNvSpPr/>
          <p:nvPr/>
        </p:nvSpPr>
        <p:spPr>
          <a:xfrm rot="9454921">
            <a:off x="3564997" y="3291198"/>
            <a:ext cx="2074347" cy="275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05CDD48-4D3B-4A68-9ADF-5103250E6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58460"/>
              </p:ext>
            </p:extLst>
          </p:nvPr>
        </p:nvGraphicFramePr>
        <p:xfrm>
          <a:off x="601905" y="5156258"/>
          <a:ext cx="7940190" cy="1360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038">
                  <a:extLst>
                    <a:ext uri="{9D8B030D-6E8A-4147-A177-3AD203B41FA5}">
                      <a16:colId xmlns:a16="http://schemas.microsoft.com/office/drawing/2014/main" val="3533140404"/>
                    </a:ext>
                  </a:extLst>
                </a:gridCol>
                <a:gridCol w="1588038">
                  <a:extLst>
                    <a:ext uri="{9D8B030D-6E8A-4147-A177-3AD203B41FA5}">
                      <a16:colId xmlns:a16="http://schemas.microsoft.com/office/drawing/2014/main" val="3279555305"/>
                    </a:ext>
                  </a:extLst>
                </a:gridCol>
                <a:gridCol w="1588038">
                  <a:extLst>
                    <a:ext uri="{9D8B030D-6E8A-4147-A177-3AD203B41FA5}">
                      <a16:colId xmlns:a16="http://schemas.microsoft.com/office/drawing/2014/main" val="2531071131"/>
                    </a:ext>
                  </a:extLst>
                </a:gridCol>
                <a:gridCol w="1588038">
                  <a:extLst>
                    <a:ext uri="{9D8B030D-6E8A-4147-A177-3AD203B41FA5}">
                      <a16:colId xmlns:a16="http://schemas.microsoft.com/office/drawing/2014/main" val="781810240"/>
                    </a:ext>
                  </a:extLst>
                </a:gridCol>
                <a:gridCol w="1588038">
                  <a:extLst>
                    <a:ext uri="{9D8B030D-6E8A-4147-A177-3AD203B41FA5}">
                      <a16:colId xmlns:a16="http://schemas.microsoft.com/office/drawing/2014/main" val="1958823807"/>
                    </a:ext>
                  </a:extLst>
                </a:gridCol>
              </a:tblGrid>
              <a:tr h="13608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634607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5C5B31-CA74-430E-BC64-3531CD70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06" y="5236623"/>
            <a:ext cx="1282384" cy="11488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F103CC-8851-457C-9B5A-DAFB1DD1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93" y="5350397"/>
            <a:ext cx="1462852" cy="9076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7DCFA4-96EF-4640-BA3B-85BD5659E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745" y="5435597"/>
            <a:ext cx="1462852" cy="6963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4F22F8-7C94-43EB-8D86-4E3792548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958" y="5251576"/>
            <a:ext cx="1120816" cy="11338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37A2289-75F5-4720-9F85-1B4C6E1A7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018" y="5194581"/>
            <a:ext cx="142049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-0.02385 L -0.01145 -0.02385 L -0.02691 -0.03635 C -0.02847 -0.0375 -0.0302 -0.03866 -0.03142 -0.04028 C -0.03281 -0.04213 -0.03333 -0.04468 -0.03454 -0.04653 C -0.03593 -0.04815 -0.03784 -0.04908 -0.03923 -0.0507 C -0.05 -0.06297 -0.04166 -0.05417 -0.04843 -0.06505 C -0.04982 -0.06713 -0.05156 -0.06899 -0.05295 -0.07107 C -0.06076 -0.09676 -0.05642 -0.08519 -0.06527 -0.10602 C -0.06614 -0.11019 -0.06701 -0.11621 -0.0684 -0.12037 C -0.06927 -0.12315 -0.07066 -0.1257 -0.07152 -0.12848 C -0.07361 -0.13635 -0.07309 -0.1426 -0.07448 -0.15116 C -0.07534 -0.15533 -0.07656 -0.15926 -0.0776 -0.16343 C -0.07864 -0.17431 -0.0802 -0.18519 -0.08073 -0.1963 C -0.08125 -0.20649 -0.08142 -0.2169 -0.08229 -0.22709 C -0.08298 -0.23449 -0.08437 -0.24213 -0.08524 -0.24954 C -0.08437 -0.34121 -0.08507 -0.43287 -0.08229 -0.52431 C -0.08211 -0.53056 -0.07777 -0.53519 -0.07604 -0.54074 C -0.07048 -0.55857 -0.0809 -0.53843 -0.0684 -0.55926 C -0.06788 -0.56204 -0.06788 -0.56482 -0.06684 -0.56736 C -0.06475 -0.57315 -0.0618 -0.57848 -0.0592 -0.5838 C -0.05711 -0.58797 -0.05468 -0.59167 -0.05295 -0.59607 C -0.0493 -0.60625 -0.04774 -0.61135 -0.04079 -0.62084 C -0.03819 -0.62408 -0.03524 -0.62709 -0.03298 -0.63102 C -0.02777 -0.64028 -0.02864 -0.64005 -0.02066 -0.64746 C -0.01371 -0.65394 -0.0059 -0.6588 0.00087 -0.66598 C 0.00539 -0.67061 0.00938 -0.67686 0.01459 -0.68033 C 0.02639 -0.68797 0.02066 -0.68473 0.0316 -0.69051 C 0.03316 -0.6926 0.03438 -0.69514 0.03629 -0.69653 C 0.0375 -0.69792 0.03941 -0.69792 0.0408 -0.69861 C 0.05226 -0.7051 0.04132 -0.70162 0.05625 -0.70486 C 0.05782 -0.70556 0.05938 -0.70625 0.06077 -0.70695 C 0.06493 -0.7088 0.06893 -0.71111 0.07309 -0.71297 C 0.07674 -0.71459 0.08039 -0.71574 0.08386 -0.71713 C 0.08698 -0.71852 0.08993 -0.71991 0.09306 -0.7213 C 0.09514 -0.72199 0.09723 -0.72246 0.09931 -0.72338 C 0.10434 -0.72524 0.10434 -0.72616 0.11007 -0.72732 C 0.11407 -0.72824 0.11823 -0.72894 0.1224 -0.7294 C 0.14445 -0.73264 0.14757 -0.73195 0.17466 -0.73357 C 0.17882 -0.73426 0.18299 -0.73449 0.18698 -0.73565 C 0.20174 -0.73982 0.19098 -0.74121 0.20851 -0.74167 C 0.22848 -0.74236 0.24844 -0.74167 0.26858 -0.74167 L 0.26858 -0.74167 " pathEditMode="relative" ptsTypes="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0648 L -0.02014 -0.00648 C -0.06944 -0.03565 0.00573 0.00996 -0.04948 -0.02685 C -0.07968 -0.04699 -0.05659 -0.02592 -0.08646 -0.05139 C -0.08767 -0.05254 -0.08837 -0.0544 -0.08941 -0.05555 C -0.09236 -0.05856 -0.09583 -0.06088 -0.09861 -0.06389 C -0.10034 -0.06551 -0.10156 -0.06805 -0.1033 -0.06991 C -0.11284 -0.08102 -0.1217 -0.09375 -0.13246 -0.10278 C -0.13819 -0.10764 -0.14409 -0.1118 -0.14948 -0.11713 C -0.15225 -0.12014 -0.15434 -0.12407 -0.15712 -0.12731 C -0.15902 -0.12963 -0.16128 -0.13148 -0.16337 -0.13356 C -0.16614 -0.13912 -0.16892 -0.14514 -0.17257 -0.15 C -0.1743 -0.15231 -0.17673 -0.15393 -0.17864 -0.15602 C -0.18142 -0.15926 -0.18368 -0.16319 -0.18628 -0.16643 C -0.18871 -0.16921 -0.19166 -0.17153 -0.19409 -0.17453 C -0.20573 -0.18842 -0.19705 -0.18171 -0.20781 -0.18889 C -0.20937 -0.19166 -0.21128 -0.19421 -0.2125 -0.19722 C -0.21337 -0.19907 -0.21337 -0.20139 -0.21406 -0.20324 C -0.21649 -0.20949 -0.21892 -0.21574 -0.2217 -0.22176 C -0.22448 -0.22754 -0.22795 -0.23264 -0.2309 -0.23819 C -0.23524 -0.24629 -0.23923 -0.25463 -0.24323 -0.26273 C -0.24427 -0.2669 -0.24566 -0.27083 -0.24635 -0.275 C -0.24739 -0.28148 -0.24809 -0.29907 -0.24948 -0.30578 C -0.25052 -0.31157 -0.25538 -0.32361 -0.25712 -0.32847 C -0.26007 -0.34815 -0.25625 -0.32986 -0.26319 -0.34676 C -0.27326 -0.37106 -0.25902 -0.34421 -0.271 -0.36528 C -0.27152 -0.37014 -0.2717 -0.375 -0.27257 -0.37963 C -0.27326 -0.38449 -0.275 -0.38912 -0.27552 -0.39398 C -0.27656 -0.40347 -0.27656 -0.41319 -0.27708 -0.42268 C -0.27621 -0.47778 -0.28333 -0.50162 -0.271 -0.54166 C -0.26927 -0.54745 -0.26718 -0.55278 -0.26475 -0.5581 C -0.25642 -0.57685 -0.25955 -0.56759 -0.25104 -0.58078 C -0.2493 -0.58333 -0.24843 -0.58703 -0.24635 -0.58889 C -0.24357 -0.5912 -0.24027 -0.59213 -0.23715 -0.59305 C -0.2243 -0.59629 -0.23212 -0.59467 -0.21406 -0.59699 C -0.20243 -0.60139 -0.18593 -0.6081 -0.17552 -0.60949 C -0.1684 -0.61018 -0.16128 -0.6081 -0.15399 -0.60741 C -0.15104 -0.60671 -0.14791 -0.60625 -0.14479 -0.60532 C -0.14323 -0.60486 -0.14184 -0.6037 -0.14027 -0.60324 C -0.13611 -0.60185 -0.13194 -0.60046 -0.12795 -0.59907 C -0.11909 -0.59653 -0.12222 -0.59977 -0.11875 -0.59514 L -0.11875 -0.59514 " pathEditMode="relative" ptsTypes="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44 L -0.00017 -0.0044 C -0.01146 -0.0051 -0.02292 -0.00486 -0.03403 -0.00648 C -0.03681 -0.00695 -0.03906 -0.00973 -0.04184 -0.01065 C -0.04479 -0.01181 -0.04792 -0.01204 -0.05104 -0.01273 C -0.05365 -0.01343 -0.05608 -0.01412 -0.05868 -0.01482 C -0.07257 -0.01806 -0.0632 -0.01528 -0.07413 -0.01898 C -0.09323 -0.03426 -0.07205 -0.01852 -0.08802 -0.02709 C -0.09115 -0.02871 -0.09392 -0.03172 -0.09722 -0.03334 C -0.09965 -0.03449 -0.10226 -0.03449 -0.10486 -0.03519 C -0.10695 -0.03588 -0.10903 -0.03658 -0.11111 -0.03727 C -0.11406 -0.04005 -0.11702 -0.04329 -0.12031 -0.0456 C -0.13073 -0.05255 -0.13264 -0.04977 -0.14184 -0.05787 C -0.14514 -0.06088 -0.15278 -0.07084 -0.15712 -0.07431 C -0.15868 -0.07523 -0.16042 -0.07523 -0.16181 -0.07639 C -0.16511 -0.07848 -0.16979 -0.08426 -0.17257 -0.08658 C -0.17917 -0.0919 -0.17917 -0.08982 -0.18646 -0.09468 C -0.18906 -0.09653 -0.19149 -0.09908 -0.1941 -0.10093 C -0.19705 -0.10301 -0.20035 -0.10486 -0.2033 -0.10718 C -0.20868 -0.11088 -0.21024 -0.11435 -0.21563 -0.11945 C -0.22708 -0.1301 -0.21927 -0.12153 -0.22952 -0.12963 C -0.24288 -0.14028 -0.23368 -0.13658 -0.24636 -0.13982 C -0.2658 -0.16574 -0.23195 -0.12246 -0.26788 -0.15834 C -0.27327 -0.16366 -0.28368 -0.17431 -0.28802 -0.17685 C -0.29254 -0.17963 -0.2974 -0.18195 -0.30174 -0.18496 C -0.30504 -0.18727 -0.30781 -0.19074 -0.31111 -0.19329 C -0.31597 -0.19699 -0.32136 -0.2 -0.32639 -0.20348 C -0.33056 -0.20625 -0.33542 -0.20741 -0.33872 -0.21158 C -0.34931 -0.2257 -0.33611 -0.20949 -0.35712 -0.22801 C -0.37431 -0.24329 -0.34167 -0.22292 -0.37257 -0.24236 C -0.37865 -0.2463 -0.38507 -0.24861 -0.39097 -0.25278 L -0.39722 -0.25672 C -0.40261 -0.26783 -0.39896 -0.26111 -0.40955 -0.27523 L -0.41563 -0.28357 L -0.42031 -0.28959 C -0.42465 -0.3132 -0.41858 -0.28426 -0.42483 -0.30394 C -0.4257 -0.30648 -0.42587 -0.30949 -0.42639 -0.31227 C -0.42691 -0.31435 -0.42743 -0.31621 -0.42795 -0.31829 C -0.42952 -0.33264 -0.4316 -0.34422 -0.42795 -0.35926 C -0.42726 -0.36273 -0.42396 -0.36366 -0.42188 -0.36551 C -0.41667 -0.36991 -0.41233 -0.37107 -0.40642 -0.37361 C -0.40486 -0.375 -0.40347 -0.37662 -0.40174 -0.37778 C -0.39618 -0.38148 -0.38629 -0.38125 -0.38177 -0.38195 C -0.34202 -0.3875 -0.36615 -0.38519 -0.32639 -0.38797 L -0.28177 -0.39422 C -0.27309 -0.39537 -0.25955 -0.39769 -0.25104 -0.39838 C -0.20504 -0.40139 -0.21702 -0.38635 -0.20486 -0.40232 L -0.20486 -0.40232 L -0.20486 -0.40232 " pathEditMode="relative" ptsTypes="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0093 L -0.01684 0.00093 C -0.03021 0.00023 -0.04358 0.00023 -0.05694 -0.00116 C -0.06111 -0.00185 -0.06927 -0.00532 -0.06927 -0.00532 C -0.08663 -0.0169 -0.06163 -0.00139 -0.08455 -0.01157 C -0.11076 -0.02315 -0.06788 -0.01528 -0.11701 -0.01968 C -0.12101 -0.02176 -0.125 -0.02431 -0.12934 -0.02593 C -0.13281 -0.02708 -0.13646 -0.02708 -0.1401 -0.02801 C -0.14219 -0.02847 -0.1441 -0.02917 -0.14618 -0.03009 C -0.14774 -0.03056 -0.14931 -0.03102 -0.15087 -0.03194 C -0.15347 -0.0338 -0.15573 -0.03704 -0.15851 -0.03819 C -0.16198 -0.03982 -0.1658 -0.03935 -0.16927 -0.04028 C -0.17552 -0.0419 -0.1816 -0.04468 -0.18767 -0.0463 C -0.20382 -0.05116 -0.20521 -0.05046 -0.22153 -0.05255 C -0.22622 -0.05394 -0.23073 -0.05532 -0.23542 -0.05671 C -0.23854 -0.05741 -0.24184 -0.05718 -0.24462 -0.0588 C -0.24809 -0.06065 -0.25052 -0.06482 -0.25382 -0.0669 C -0.25677 -0.06875 -0.26042 -0.06852 -0.26319 -0.07107 C -0.27969 -0.08565 -0.2717 -0.08102 -0.28628 -0.0875 C -0.28767 -0.08889 -0.28906 -0.09074 -0.2908 -0.09167 C -0.29375 -0.09282 -0.29705 -0.09282 -0.3 -0.09352 C -0.3026 -0.09421 -0.30521 -0.09491 -0.30781 -0.0956 C -0.31024 -0.09769 -0.31267 -0.10023 -0.31545 -0.10185 C -0.31788 -0.10301 -0.32066 -0.10278 -0.32309 -0.10394 C -0.32569 -0.10486 -0.3283 -0.10648 -0.3309 -0.10787 C -0.33403 -0.10995 -0.33698 -0.11227 -0.3401 -0.11412 C -0.34358 -0.1162 -0.3474 -0.11806 -0.35087 -0.12037 C -0.35243 -0.1213 -0.35382 -0.12338 -0.35538 -0.12431 C -0.35799 -0.12593 -0.36059 -0.12732 -0.36319 -0.12847 C -0.36771 -0.13079 -0.37292 -0.13102 -0.37691 -0.13472 C -0.38333 -0.14028 -0.37986 -0.13819 -0.38785 -0.14074 C -0.39028 -0.14282 -0.39271 -0.14514 -0.39549 -0.14699 C -0.39688 -0.14792 -0.39861 -0.14815 -0.4 -0.14907 C -0.41198 -0.15694 -0.39774 -0.15 -0.40938 -0.15509 L -0.41858 -0.16759 L -0.42153 -0.17153 C -0.42066 -0.17986 -0.42031 -0.18819 -0.41858 -0.1963 C -0.41806 -0.19815 -0.41667 -0.19907 -0.41545 -0.20023 C -0.4125 -0.20324 -0.4099 -0.20857 -0.40625 -0.20857 L -0.30781 -0.21065 C -0.30208 -0.21319 -0.30451 -0.21157 -0.3 -0.21458 L -0.3 -0.21458 L -0.3 -0.21458 L -0.3 -0.20232 " pathEditMode="relative" ptsTypes="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71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Игра «Кому что нужно для работы»  </vt:lpstr>
      <vt:lpstr>Цель: систематизация представленией детей о предметах труда людей разных профессий.   Ход игры: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</dc:creator>
  <cp:lastModifiedBy>Nikolay</cp:lastModifiedBy>
  <cp:revision>49</cp:revision>
  <dcterms:created xsi:type="dcterms:W3CDTF">2020-04-07T13:44:12Z</dcterms:created>
  <dcterms:modified xsi:type="dcterms:W3CDTF">2020-05-14T20:52:58Z</dcterms:modified>
</cp:coreProperties>
</file>