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76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2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9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45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437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2738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54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56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2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73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94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12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94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49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3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63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56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AC34-6FBD-4B71-9996-192AC93D0FD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AE02B8-BECE-4E15-A8AD-6B9960992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43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031" y="908244"/>
            <a:ext cx="7766936" cy="164630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Экологические проблемы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региона и пути их решения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4145" y="3255818"/>
            <a:ext cx="6996546" cy="3241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Бабичева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Сергеевна Преподаватель-организатор ОБЖ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Исполнитель:Мельникова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ченица 7 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ЗСОШ №8 ГО Сухой Лог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35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dc7/0004dc3e-745fa9a2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23" y="0"/>
            <a:ext cx="10102250" cy="67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93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ab67b371856252be52b781d5c1423630/5f31dabb-fb6f-4a53-ba33-a0e1b71c2b84.jpeg"/>
          <p:cNvSpPr>
            <a:spLocks noChangeAspect="1" noChangeArrowheads="1"/>
          </p:cNvSpPr>
          <p:nvPr/>
        </p:nvSpPr>
        <p:spPr bwMode="auto">
          <a:xfrm>
            <a:off x="2646217" y="1930545"/>
            <a:ext cx="266411" cy="2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" name="AutoShape 4" descr="https://s0.slide-share.ru/s_slide/ab67b371856252be52b781d5c1423630/5f31dabb-fb6f-4a53-ba33-a0e1b71c2b84.jpeg"/>
          <p:cNvSpPr>
            <a:spLocks noChangeAspect="1" noChangeArrowheads="1"/>
          </p:cNvSpPr>
          <p:nvPr/>
        </p:nvSpPr>
        <p:spPr bwMode="auto">
          <a:xfrm flipH="1" flipV="1">
            <a:off x="-1210102" y="-1510144"/>
            <a:ext cx="1518077" cy="15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0.slide-share.ru/s_slide/ab67b371856252be52b781d5c1423630/5f31dabb-fb6f-4a53-ba33-a0e1b71c2b8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0.slide-share.ru/s_slide/ab67b371856252be52b781d5c1423630/5f31dabb-fb6f-4a53-ba33-a0e1b71c2b8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047" t="5548" r="4842" b="24877"/>
          <a:stretch/>
        </p:blipFill>
        <p:spPr>
          <a:xfrm>
            <a:off x="460375" y="7936"/>
            <a:ext cx="9750424" cy="6850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1460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8" y="0"/>
            <a:ext cx="10404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17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0"/>
            <a:ext cx="107649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72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1"/>
            <a:ext cx="996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18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0"/>
            <a:ext cx="10127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2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2145" y="1814945"/>
            <a:ext cx="6788728" cy="2867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9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 </a:t>
            </a:r>
            <a:endParaRPr lang="ru-RU" sz="9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6707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31</Words>
  <Application>Microsoft Office PowerPoint</Application>
  <PresentationFormat>Произвольный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Экологические проблемы региона и пути их решения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региона и пути их решения</dc:title>
  <dc:creator>Александр Мельников</dc:creator>
  <cp:lastModifiedBy>Simka</cp:lastModifiedBy>
  <cp:revision>5</cp:revision>
  <dcterms:created xsi:type="dcterms:W3CDTF">2020-11-16T06:39:14Z</dcterms:created>
  <dcterms:modified xsi:type="dcterms:W3CDTF">2020-11-17T15:17:47Z</dcterms:modified>
</cp:coreProperties>
</file>