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78" r:id="rId5"/>
    <p:sldId id="274" r:id="rId6"/>
    <p:sldId id="277" r:id="rId7"/>
    <p:sldId id="259" r:id="rId8"/>
    <p:sldId id="260" r:id="rId9"/>
    <p:sldId id="262" r:id="rId10"/>
    <p:sldId id="275" r:id="rId11"/>
    <p:sldId id="263" r:id="rId12"/>
    <p:sldId id="264" r:id="rId13"/>
    <p:sldId id="265" r:id="rId14"/>
    <p:sldId id="266" r:id="rId15"/>
    <p:sldId id="268" r:id="rId16"/>
    <p:sldId id="280" r:id="rId17"/>
    <p:sldId id="267" r:id="rId18"/>
    <p:sldId id="269" r:id="rId19"/>
    <p:sldId id="270" r:id="rId20"/>
    <p:sldId id="271" r:id="rId21"/>
    <p:sldId id="276" r:id="rId22"/>
    <p:sldId id="272" r:id="rId23"/>
    <p:sldId id="279" r:id="rId24"/>
    <p:sldId id="281" r:id="rId25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BA4F7-50CA-455D-B890-E831BDAB70D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BCE5A-5765-440A-BF24-A3FE1537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1C70-45B5-4679-85B9-4B5AF3E35E6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9A40-3D13-4D85-ADB8-66EA82C2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1C70-45B5-4679-85B9-4B5AF3E35E6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9A40-3D13-4D85-ADB8-66EA82C2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1C70-45B5-4679-85B9-4B5AF3E35E6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9A40-3D13-4D85-ADB8-66EA82C2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1C70-45B5-4679-85B9-4B5AF3E35E6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9A40-3D13-4D85-ADB8-66EA82C2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1C70-45B5-4679-85B9-4B5AF3E35E6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9A40-3D13-4D85-ADB8-66EA82C2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1C70-45B5-4679-85B9-4B5AF3E35E6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9A40-3D13-4D85-ADB8-66EA82C2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1C70-45B5-4679-85B9-4B5AF3E35E6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9A40-3D13-4D85-ADB8-66EA82C2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1C70-45B5-4679-85B9-4B5AF3E35E6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9A40-3D13-4D85-ADB8-66EA82C2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1C70-45B5-4679-85B9-4B5AF3E35E6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9A40-3D13-4D85-ADB8-66EA82C2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1C70-45B5-4679-85B9-4B5AF3E35E6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9A40-3D13-4D85-ADB8-66EA82C2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1C70-45B5-4679-85B9-4B5AF3E35E6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9A40-3D13-4D85-ADB8-66EA82C2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1C70-45B5-4679-85B9-4B5AF3E35E6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9A40-3D13-4D85-ADB8-66EA82C22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214422"/>
            <a:ext cx="6005826" cy="4508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1002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мелкой моторики рук детей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929174"/>
            <a:ext cx="6215074" cy="192882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ГБДОУ  №32 Выборгского района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 Петербурга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Соловьева А.Д.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D:\%D0%90%D0%BD%D0%B0%D1%81%D1%82%D0%B0%D1%81%D0%B8%D1%8F\%D0%A0%D0%B0%D0%B1%D0%BE%D1%82%D0%B0\%D1%82%D0%B8%D1%82%D1%83%D0%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развития мелкой моторики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000240"/>
            <a:ext cx="3286116" cy="1643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кистей рук и пальцев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00240"/>
            <a:ext cx="3286116" cy="1643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429132"/>
            <a:ext cx="3286116" cy="1643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Пескотерапия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4429132"/>
            <a:ext cx="3286116" cy="1643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пластилином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72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Ребенок постоянно изучает, постигает окружающий мир. Основной метод накопления информации – прикосновения. Ребенку необходимо все хватать, трогать, гладить и пробовать на вкус. Роль взрослого помочь ему в этом, дать необходимый стимул для развития. Поэтому начинать работу по развитию мелкой моторики нужно с самого раннего возраста. А в младшем дошкольном возрасте можно выполнять простые упражнения, сопровождаемые стихотворным текстом.</a:t>
            </a:r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1785918" y="3857628"/>
          <a:ext cx="5322016" cy="3000372"/>
        </p:xfrm>
        <a:graphic>
          <a:graphicData uri="http://schemas.openxmlformats.org/presentationml/2006/ole">
            <p:oleObj spid="_x0000_s14337" name="Изображение" r:id="rId3" imgW="8228571" imgH="4638095" progId="StaticDib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57158" y="1928802"/>
            <a:ext cx="3643338" cy="185738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Наглядность, учет возрастных и индивидуальных особенностей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00298" y="4429132"/>
            <a:ext cx="4000528" cy="185738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Систематичность и последовательность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00628" y="1928802"/>
            <a:ext cx="3643338" cy="185738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Развивающий характер обучения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Мозаика, </a:t>
            </a:r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786314" cy="57864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Этот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 способствует интенсивному развитию движений пальцев рук. Идея мозаики заключается в составлении из мелких частей целого изображения. Во время игры ребенок постоянно манипулирует деталями, проявляет сообразительность, наблюдательность, терпение и настойчивость.</a:t>
            </a:r>
          </a:p>
        </p:txBody>
      </p:sp>
      <p:pic>
        <p:nvPicPr>
          <p:cNvPr id="4" name="Рисунок 3" descr="пазлы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76856" y="1634120"/>
            <a:ext cx="5072098" cy="38040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Игры с бусинками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5286380" cy="55721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Разноцветные бусы»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 - помогут скоординировать движения обеих рук. Ребёнку предлагаются для нанизывания на верёвочку бусы с дырочками разного диаметра и глубины, что способствует совершенствованию координации системы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«глаз-рука»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этой детской игре формируется не только ручная умелость, но и сенсорные эталоны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(цвет, форма, величина)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усы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60231" y="511967"/>
            <a:ext cx="4095736" cy="3071802"/>
          </a:xfrm>
          <a:prstGeom prst="rect">
            <a:avLst/>
          </a:prstGeom>
        </p:spPr>
      </p:pic>
      <p:pic>
        <p:nvPicPr>
          <p:cNvPr id="5" name="Рисунок 4" descr="бусы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978000"/>
            <a:ext cx="4286248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Игры-шнуровки, функциональные застежки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588"/>
            <a:ext cx="4714876" cy="52864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сенсомоторную координацию, мелкую моторику рук;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пространственное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ориентирование;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Формируют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навыки шнуровки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(шнурование, завязывание шнурка на бант)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способствует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улучше-нию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координации движений, гибкости кисти и раскованности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стежка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60099" y="1869265"/>
            <a:ext cx="5238744" cy="39290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Игры-шнуровки, функциональные застежки</a:t>
            </a:r>
            <a:endParaRPr lang="ru-RU" dirty="0"/>
          </a:p>
        </p:txBody>
      </p:sp>
      <p:pic>
        <p:nvPicPr>
          <p:cNvPr id="4" name="Рисунок 3" descr="Шнуров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00000" y="2314488"/>
            <a:ext cx="4800000" cy="3600000"/>
          </a:xfrm>
          <a:prstGeom prst="rect">
            <a:avLst/>
          </a:prstGeom>
        </p:spPr>
      </p:pic>
      <p:pic>
        <p:nvPicPr>
          <p:cNvPr id="5" name="Рисунок 4" descr="застежка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44000" y="2243050"/>
            <a:ext cx="4800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ищепки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143248"/>
            <a:ext cx="3840000" cy="28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658128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Игры с прищепками 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72069"/>
            <a:ext cx="9144000" cy="1285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Развивают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мелкую моторику, пространственное воображение, способствуют развитию интеллекта и мышления, а также становлению речи.</a:t>
            </a:r>
          </a:p>
        </p:txBody>
      </p:sp>
      <p:pic>
        <p:nvPicPr>
          <p:cNvPr id="7" name="Рисунок 6" descr="Прищепки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3929058" cy="2946793"/>
          </a:xfrm>
          <a:prstGeom prst="rect">
            <a:avLst/>
          </a:prstGeom>
        </p:spPr>
      </p:pic>
      <p:pic>
        <p:nvPicPr>
          <p:cNvPr id="8" name="Рисунок 7" descr="Прищепки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50622" y="1456296"/>
            <a:ext cx="4221003" cy="31657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Рисование с использованием нетрадиционной техники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229600" cy="118585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Рисование пальчиками, всей ладошкой, методом тычка, печать листьями.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тпечато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44000" y="2658000"/>
            <a:ext cx="4800000" cy="3600000"/>
          </a:xfrm>
          <a:prstGeom prst="rect">
            <a:avLst/>
          </a:prstGeom>
        </p:spPr>
      </p:pic>
      <p:pic>
        <p:nvPicPr>
          <p:cNvPr id="5" name="Рисунок 4" descr="рисовани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00000" y="2658000"/>
            <a:ext cx="4800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4071966" cy="492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Приклеивание готовых форм, фигур, обрывание, смятие и разглаживание бумаги, скручивание салфеток.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ппликаци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93344" y="1607345"/>
            <a:ext cx="6000749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адош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008376"/>
            <a:ext cx="6858000" cy="3849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2471742"/>
          </a:xfrm>
        </p:spPr>
        <p:txBody>
          <a:bodyPr/>
          <a:lstStyle/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Развитие мелкой моторики и координации движений рук у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 через различные виды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609865" y="2285992"/>
          <a:ext cx="4534136" cy="3460760"/>
        </p:xfrm>
        <a:graphic>
          <a:graphicData uri="http://schemas.openxmlformats.org/presentationml/2006/ole">
            <p:oleObj spid="_x0000_s37891" name="Изображение" r:id="rId3" imgW="9580952" imgH="7314286" progId="StaticDib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572132" cy="58578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«Моя Семья»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(Руку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сжать в кулак, поочередно разжимать пальцы, начиная с большого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- дедушка,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- бабушка,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- папочка,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- мамочка,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- 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Вот и вся моя семья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(энергично сжать руку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кулак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несколько раз)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Сорока –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сорока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Сорока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Кашу варила,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Деток кормила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pPr marL="0" indent="0"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этому не дала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-Ты воду не носил,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Дров не рубил,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Кашу не варил,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Тебе нет ничего!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 указательным пальцем правой руки выполняют круговые движения по ладони левой руки. Затем по очереди загибают все пальчики, кроме большого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0504"/>
            <a:ext cx="9144000" cy="28574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игры и пособия должны находиться в свободном доступе для детей. При этом взрослый объясняет, показывает, рассказывает, для чего нужны данные игры и пособия, как их нужно использовать, соблюдая технику безопасности и руководствуясь принципами охраны жизни и здоровья воспитанника.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особие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4572000" cy="3429000"/>
          </a:xfrm>
          <a:prstGeom prst="rect">
            <a:avLst/>
          </a:prstGeom>
        </p:spPr>
      </p:pic>
      <p:pic>
        <p:nvPicPr>
          <p:cNvPr id="7" name="Рисунок 6" descr="пособие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476749" y="428604"/>
            <a:ext cx="4667251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Работа по развитию мелкой моторики рук должна начаться задолго до обучения ребенка в школе.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должна проводиться регулярно, только тогда будет достигнут эффект от упражнений, а сами задания должны приносить ребенку радость, нельзя допускать переутомления и тяжелых заданий ребенку.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12255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уч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7824"/>
            <a:ext cx="9144000" cy="43662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6863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мелкой моторики пальцев рук у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 посредством дидактических игр, нетрадиционных техник рисования, пальчиковых игр.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тактильной чувствительности рук детей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Содействовать нормализации речевой функции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5643570" cy="58579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366days.ru/media/article_images/4368/v29RREW2R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366days.ru/media/article_images/4368/v29RREW2R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сухомлин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726" y="857232"/>
            <a:ext cx="3456274" cy="48030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мелкая моторика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же такое мелкая моторика? Физиологи под этим выражением подразумевают движение мелких мышц кистей рук.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Мелкая моторика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одна из сторон двигательной сферы, которая непосредственно связана с овладением предметными действиями, развитием продуктивных видов деятельности, письмом, речью ребенка. (М.М. Кольцова, Н.Н Новикова, Н.А. Бернштейн, В.Н. Бехтерев, М.В. Антропова, Н.А.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Рокотова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Е.К. Бережная).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786446" cy="6858000"/>
          </a:xfrm>
        </p:spPr>
        <p:txBody>
          <a:bodyPr>
            <a:normAutofit/>
          </a:bodyPr>
          <a:lstStyle/>
          <a:p>
            <a:pPr marL="84138" indent="952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Известный итальянский педагог, психолог и врач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отмечала, что благодаря контакту с окружением и собственным исследованиям, ребенок формирует запас понятий, которым может оперировать его интеллект. Без этого теряется способность к абстрагированию. Контакт происходит с помощью органов чувств и движений.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онтессо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75" y="714356"/>
            <a:ext cx="3628425" cy="435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развития мелкой моторики.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1-2 года ребенок может держать два предмета в одной руке, чертить карандашом различные каракули, переворачивать страницы книги.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2-3 года ребенок может открывать различные ящики и доставать их содержимое, играет с песком, нанизывает бусы, лепит незатейливые фигурки с пластилина или глины.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3-4 года четко держит карандаш или ручку пальцами, собирает и строит различные постройки с кубиков и многое другое.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4-5 лет рисует карандашами, определяет предметы в мешке на ощупь, лепит из пластилина несколько частей, т.е. например ручки, ножки, голова и т.д. Умеет шнуровать ботинки.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5-6 лет должны быть навыки аккуратно раскрашивать картинки, писать буквы и числа.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71500" indent="-5715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Средства развития мелкой моторики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285860"/>
            <a:ext cx="3000396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Пластилин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29322" y="1285860"/>
            <a:ext cx="2928958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Бусы, пуговицы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5000636"/>
            <a:ext cx="2928958" cy="15716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Крышки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3143248"/>
            <a:ext cx="3071834" cy="15716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Песком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72166" y="5000636"/>
            <a:ext cx="3071834" cy="15716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Прищепки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72166" y="3071810"/>
            <a:ext cx="3071834" cy="15716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Шнурки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28926" y="2357430"/>
            <a:ext cx="3143272" cy="15716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Природный материал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71802" y="4500570"/>
            <a:ext cx="3071834" cy="15716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Краски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развития мелкой моторики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36"/>
            <a:ext cx="3286116" cy="1643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428736"/>
            <a:ext cx="3286116" cy="1643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Шнуровки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3286116" cy="1643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3357562"/>
            <a:ext cx="3286116" cy="1643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и раскрашивание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14926"/>
            <a:ext cx="3286116" cy="1643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конструкторами и мозаикой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5214926"/>
            <a:ext cx="3286116" cy="1643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крупой, бусами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401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Изображение</vt:lpstr>
      <vt:lpstr>Развитие мелкой моторики рук детей дошкольного возраста</vt:lpstr>
      <vt:lpstr>Цель</vt:lpstr>
      <vt:lpstr>Задачи</vt:lpstr>
      <vt:lpstr>Слайд 4</vt:lpstr>
      <vt:lpstr>Что такое мелкая моторика</vt:lpstr>
      <vt:lpstr>Слайд 6</vt:lpstr>
      <vt:lpstr>Особенности развития мелкой моторики.</vt:lpstr>
      <vt:lpstr>Средства развития мелкой моторики</vt:lpstr>
      <vt:lpstr>Способы развития мелкой моторики</vt:lpstr>
      <vt:lpstr>Способы развития мелкой моторики</vt:lpstr>
      <vt:lpstr>Слайд 11</vt:lpstr>
      <vt:lpstr>Принципы работы</vt:lpstr>
      <vt:lpstr>Мозаика, Пазлы</vt:lpstr>
      <vt:lpstr>Игры с бусинками</vt:lpstr>
      <vt:lpstr>Игры-шнуровки, функциональные застежки</vt:lpstr>
      <vt:lpstr>Игры-шнуровки, функциональные застежки</vt:lpstr>
      <vt:lpstr>Игры с прищепками </vt:lpstr>
      <vt:lpstr>Рисование с использованием нетрадиционной техники</vt:lpstr>
      <vt:lpstr>Аппликация </vt:lpstr>
      <vt:lpstr>Пальчиковая гимнастика</vt:lpstr>
      <vt:lpstr>Пальчиковая гимнастика</vt:lpstr>
      <vt:lpstr>Слайд 22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рук детей младшего дошкольного возраста</dc:title>
  <dc:creator>Пользователь</dc:creator>
  <cp:lastModifiedBy>Пользователь</cp:lastModifiedBy>
  <cp:revision>31</cp:revision>
  <dcterms:created xsi:type="dcterms:W3CDTF">2020-10-29T18:25:41Z</dcterms:created>
  <dcterms:modified xsi:type="dcterms:W3CDTF">2020-11-16T15:15:50Z</dcterms:modified>
</cp:coreProperties>
</file>