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58" r:id="rId3"/>
    <p:sldId id="259" r:id="rId4"/>
    <p:sldId id="260" r:id="rId5"/>
    <p:sldId id="263" r:id="rId6"/>
    <p:sldId id="264" r:id="rId7"/>
    <p:sldId id="265" r:id="rId8"/>
    <p:sldId id="268" r:id="rId9"/>
    <p:sldId id="278" r:id="rId10"/>
    <p:sldId id="273" r:id="rId11"/>
    <p:sldId id="267" r:id="rId12"/>
    <p:sldId id="272" r:id="rId13"/>
    <p:sldId id="274" r:id="rId14"/>
    <p:sldId id="275" r:id="rId15"/>
    <p:sldId id="266" r:id="rId16"/>
    <p:sldId id="280" r:id="rId17"/>
    <p:sldId id="276" r:id="rId18"/>
    <p:sldId id="270" r:id="rId19"/>
    <p:sldId id="271" r:id="rId20"/>
    <p:sldId id="279" r:id="rId21"/>
    <p:sldId id="277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6CB34-9084-40D3-8671-2EFD5E74335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9B241-2C4C-453F-A550-E9A4642B6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1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9B241-2C4C-453F-A550-E9A4642B67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5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9B241-2C4C-453F-A550-E9A4642B67E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60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8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69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0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4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19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31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9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6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91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1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F6B1E-17C3-4F3D-BE91-9F264939BACC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5A4D3-E6AF-459B-A9AD-89B35478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8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PowerPoint2.pptx"/><Relationship Id="rId5" Type="http://schemas.openxmlformats.org/officeDocument/2006/relationships/image" Target="../media/image9.emf"/><Relationship Id="rId4" Type="http://schemas.openxmlformats.org/officeDocument/2006/relationships/package" Target="../embeddings/____________Microsoft_PowerPoint1.pptx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package" Target="../embeddings/____________Microsoft_PowerPoint3.ppt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688917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336967" y="2446317"/>
            <a:ext cx="8300852" cy="27075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 75</a:t>
            </a:r>
            <a:r>
              <a:rPr lang="en-US" sz="6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6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Победы»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84519" y="4940135"/>
            <a:ext cx="3800104" cy="125878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Подготовила воспитатель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МБДОУ №4 «Солнышко»   Петрова О.В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18" y="711035"/>
            <a:ext cx="4754722" cy="28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65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856519" y="1562010"/>
            <a:ext cx="1734787" cy="20643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43" y="3626366"/>
            <a:ext cx="2427668" cy="3032975"/>
          </a:xfrm>
        </p:spPr>
      </p:pic>
      <p:sp>
        <p:nvSpPr>
          <p:cNvPr id="4" name="Прямоугольник 3"/>
          <p:cNvSpPr/>
          <p:nvPr/>
        </p:nvSpPr>
        <p:spPr>
          <a:xfrm>
            <a:off x="2897579" y="510639"/>
            <a:ext cx="48101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Чтение рассказов, стихов: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Митяев «Землянка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Мешок овсянки»;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Лавренев «Большое сердце»;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Алексеев «Первый ночной таран»;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Твардовский «Рассказ танкиста»;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Воронков «Девочка из города»;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Паустовский «Похождения жука-носорога»;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Алмазова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«Горбушка»;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Благинина «Шинель»;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Виеру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«Девятое Мая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93" y="408600"/>
            <a:ext cx="2535638" cy="33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10450286" y="1199408"/>
            <a:ext cx="380010" cy="47501"/>
          </a:xfrm>
        </p:spPr>
        <p:txBody>
          <a:bodyPr>
            <a:normAutofit fontScale="90000"/>
          </a:bodyPr>
          <a:lstStyle/>
          <a:p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02577" y="498764"/>
            <a:ext cx="622267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Эстафеты: «Рота, подъем»;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«По болоту»;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«Лабиринт»;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«Меткие снайперы».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Рассматривание энциклопедии «Военная техника».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Просмотр фильмов о Великой Отечественной войне.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Рассматривание буклетов-альбомов «Города-герои».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Рассматривание репродукций и обсуждение: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 М.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Непринцев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«Отдых после боя»;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В.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Вучечич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«Отдых после боя»;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А. Дейнека «Оборона                       Севастополя».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3" y="908463"/>
            <a:ext cx="3275374" cy="452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65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0660" y="179676"/>
            <a:ext cx="10921339" cy="1554122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родителей и детей.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>
            <a:off x="2505694" y="1274401"/>
            <a:ext cx="9535884" cy="545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подборе материалов для мини-музея.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Чтение с детьми рассказов, заучивание стихов, пословиц, поговорок о Родине, о подвигах солдат и тружениках тыла.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Подбор информации о жизни и подвигах дедов и прадедов в «Книге памяти».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фильмов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Выставка творческих работ «Я рисую День Победы» в ДОУ.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Всероссийский конкурс фотографий, коллажей «День Победы» - «Салют Победы».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Презентация «Города – герои».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Возложение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к памятнику воинов-интернационалистов, экскурсии к памятнику героям ВОВ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07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624890" y="831273"/>
            <a:ext cx="4094071" cy="85941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idx="4294967295"/>
          </p:nvPr>
        </p:nvSpPr>
        <p:spPr>
          <a:xfrm>
            <a:off x="519113" y="1274763"/>
            <a:ext cx="11672887" cy="5449887"/>
          </a:xfrm>
        </p:spPr>
        <p:txBody>
          <a:bodyPr/>
          <a:lstStyle/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892493"/>
              </p:ext>
            </p:extLst>
          </p:nvPr>
        </p:nvGraphicFramePr>
        <p:xfrm>
          <a:off x="3288226" y="215737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Презентация" r:id="rId4" imgW="4570340" imgH="3427555" progId="PowerPoint.Show.12">
                  <p:embed/>
                </p:oleObj>
              </mc:Choice>
              <mc:Fallback>
                <p:oleObj name="Презентация" r:id="rId4" imgW="4570340" imgH="342755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8226" y="215737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157937"/>
              </p:ext>
            </p:extLst>
          </p:nvPr>
        </p:nvGraphicFramePr>
        <p:xfrm>
          <a:off x="3624890" y="3864825"/>
          <a:ext cx="3897087" cy="2922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Презентация" r:id="rId6" imgW="4570340" imgH="3427555" progId="PowerPoint.Show.12">
                  <p:embed/>
                </p:oleObj>
              </mc:Choice>
              <mc:Fallback>
                <p:oleObj name="Презентация" r:id="rId6" imgW="4570340" imgH="342755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4890" y="3864825"/>
                        <a:ext cx="3897087" cy="2922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11" y="1566102"/>
            <a:ext cx="4137817" cy="3103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5" y="1566102"/>
            <a:ext cx="2920093" cy="3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15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idx="4294967295"/>
          </p:nvPr>
        </p:nvSpPr>
        <p:spPr>
          <a:xfrm>
            <a:off x="519113" y="1274763"/>
            <a:ext cx="11672887" cy="5449887"/>
          </a:xfrm>
        </p:spPr>
        <p:txBody>
          <a:bodyPr/>
          <a:lstStyle/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41" y="365125"/>
            <a:ext cx="4230534" cy="5988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34" y="791091"/>
            <a:ext cx="5141716" cy="38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4446" y="252352"/>
            <a:ext cx="9410699" cy="105393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общественными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организациями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4447" y="1757548"/>
            <a:ext cx="63532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1.Районный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детских творческих работ «Чтоб не забылась та война: страницы рукотворной книги» и конкурс рисунков «Была война…Была Победа», посвященный 75-летию Победы в Великой Отечественной Войне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Кадуйской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районной библиотеке.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2.Акция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«Читаем детям стихи о войне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г.»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Кадуйской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районной библиотеке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Акция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«Читаем рассказ о войне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Кадуйской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районной библиотеке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r>
              <a:rPr lang="ru-RU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5" y="4661603"/>
            <a:ext cx="3057401" cy="20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0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4447" y="1757548"/>
            <a:ext cx="6353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ru-RU" dirty="0" smtClean="0"/>
          </a:p>
          <a:p>
            <a:r>
              <a:rPr lang="ru-RU" dirty="0" smtClean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01" y="804176"/>
            <a:ext cx="7065818" cy="52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7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579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idx="4294967295"/>
          </p:nvPr>
        </p:nvSpPr>
        <p:spPr>
          <a:xfrm>
            <a:off x="519113" y="1274763"/>
            <a:ext cx="11672887" cy="5449887"/>
          </a:xfrm>
        </p:spPr>
        <p:txBody>
          <a:bodyPr/>
          <a:lstStyle/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6" y="24939"/>
            <a:ext cx="4833769" cy="3513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39" y="-17305"/>
            <a:ext cx="5097305" cy="3556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15" y="2365063"/>
            <a:ext cx="3125155" cy="41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13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4430" y="1"/>
            <a:ext cx="9811655" cy="148441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и техническое обеспечение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проектной деятельности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5693" y="1721922"/>
            <a:ext cx="58189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Казаков А.Н., Шорыгина Т.А. «Детям о великой победе». Москва, «Гном и Д», 2005 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Ю. «Патриотическое воспитание в детском саду». Москва: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-Пресс, 2002г.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Кондрыкинская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 А. «С чего начинается Родина?» Москва, «Гном и Д», 2005г.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Музыкальные записи военных песен, ноутбук, проектная доска.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54" y="2090053"/>
            <a:ext cx="3699831" cy="20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48842" y="130630"/>
            <a:ext cx="2695698" cy="760020"/>
          </a:xfrm>
        </p:spPr>
        <p:txBody>
          <a:bodyPr/>
          <a:lstStyle/>
          <a:p>
            <a:r>
              <a:rPr lang="ru-RU" sz="40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0701" y="890650"/>
            <a:ext cx="68969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Расширены и систематизированы знания о Великой Отечественной войне.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Закреплены навыки продуктивной деятельности при создании творческих работ.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Составлена и оформлена «Книга памяти».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Сформировано уважительное отношение к участникам войны, труженикам тыла, бережное отношение к семейным фотографиям.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оставила свой след практически в каждой семье  нашей страны и память об этом должна быть сохранена. Очень важно, чтобы люди помнили, какие страдания и ужасы несет война. Каждый молодой человек должен знать, помнить и чтить память о героических поступках своих родных.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3784" y="2988317"/>
            <a:ext cx="4269179" cy="24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7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82586" y="365126"/>
            <a:ext cx="8171213" cy="98866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проекта: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481943" y="1724852"/>
            <a:ext cx="9464634" cy="49876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Участники проекта: дети подготовительной группы, воспитатели, родители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Тип проекта: познавательно-творческий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Вид проекта: групповой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Продолжительность: среднесрочный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436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38"/>
            <a:ext cx="12192000" cy="6863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75" y="700645"/>
            <a:ext cx="6380480" cy="4085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71" y="1256161"/>
            <a:ext cx="3970337" cy="29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93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38"/>
            <a:ext cx="12192000" cy="6863938"/>
          </a:xfrm>
          <a:prstGeom prst="rect">
            <a:avLst/>
          </a:prstGeom>
        </p:spPr>
      </p:pic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36046"/>
              </p:ext>
            </p:extLst>
          </p:nvPr>
        </p:nvGraphicFramePr>
        <p:xfrm>
          <a:off x="3037861" y="261707"/>
          <a:ext cx="8730585" cy="634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Презентация" r:id="rId4" imgW="4570340" imgH="3427555" progId="PowerPoint.Show.12">
                  <p:embed/>
                </p:oleObj>
              </mc:Choice>
              <mc:Fallback>
                <p:oleObj name="Презентация" r:id="rId4" imgW="4570340" imgH="342755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7861" y="261707"/>
                        <a:ext cx="8730585" cy="634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52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38"/>
            <a:ext cx="12192000" cy="6863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7" y="391886"/>
            <a:ext cx="8657112" cy="60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6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58835" y="151369"/>
            <a:ext cx="5023263" cy="11667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27563" y="1009404"/>
            <a:ext cx="9721932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/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сохранения исторической памяти и в ознаменование 75-летия Победы в Великой Отечественной войне 1941–1945 годов в России 2020 год объявлен Годом памяти и славы.</a:t>
            </a:r>
          </a:p>
          <a:p>
            <a:pPr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подрастающего поколения всегда являлось одной из важнейших задач современного общества. Детство – самая благодатная пора для привития священного чувства любви к Родине.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направленность Проекта обеспечивает воспитание в детях патриотических чувств, любви к Родине, гордости за ее достижения, уверенности в том, что Россия - великая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многонациональная страна с героическим прошлым и счастливым будущим. </a:t>
            </a:r>
          </a:p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Нравственная направленность Проекта обеспечивает воспитание уважения к традиционным ценностям: любовь и уважение к старшим, заботливое отношение к малышам, пожилым людям; воспитание у детей стремления в своих поступках следовать положительному примеру.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37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0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10098" y="285008"/>
            <a:ext cx="4999512" cy="1040555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3818" y="1496291"/>
            <a:ext cx="93696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Великой Отечественной войне (воспитание патриотических чувств у детей дошкольного возраста) на основе уже имеющихся представлений о войне, сохранению преемственности поколений, формированию у дошкольников уважения к военной истории России, гражданских позиций, воспитанию патриотизма и чувства гордости за свою Родину.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формированию убеждения о не допустимости повторения войны.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4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81350" y="0"/>
            <a:ext cx="6020790" cy="93815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61953" y="1068780"/>
            <a:ext cx="91677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Познакомить детей с историей Великой  отечественной войны.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Формировать нравственно – патриотическую личность, чувства гордости за  свой народ, его  боевые заслуги.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разными видами вооружения, военной техники, которые использовались во время Великой Отечественной войны.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Формировать представления о защитниках нашей Родины, раскрыть значение слова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Вызвать интерес к истории своей  Родины, семьи в военные годы.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трепетное отношение  к празднику  «День Победы», уважение к заслугам и подвигам участников войны, труженикам тыла.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Способствовать индивидуальному самовыражению детей в процессе продуктивной, речевой и творческой деятельности.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в детях стать героями нашей страны и воспитать настоящих патриотов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97932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38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21330" y="213757"/>
            <a:ext cx="7968343" cy="77189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9" y="1312267"/>
            <a:ext cx="7841673" cy="515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Понимание важности праздника – Дня Победы в жизни российского человека. </a:t>
            </a:r>
          </a:p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охранение интереса к истории своей страны, к великой Отечественной войне, осознанное проявление уважения к заслугам и подвигам участников Великой Отечественной войны. </a:t>
            </a:r>
          </a:p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овлечение родителей в педагогический процесс ДОУ, укрепление заинтересованности родителей в сотрудничестве с ДОУ, осознание родителями важности патриотического воспитания дошкольников. </a:t>
            </a:r>
          </a:p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овышение социальной компетентности дошкольников.</a:t>
            </a:r>
          </a:p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озитивные изменения в речи детей. </a:t>
            </a:r>
          </a:p>
          <a:p>
            <a:pPr marL="4762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истематизация знаний о героях войны.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5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0078" y="1"/>
            <a:ext cx="8609609" cy="13894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проекта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1334" y="1679852"/>
            <a:ext cx="782583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Изучение представлений дошкольников о Великой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войне.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Оформление соответствующей развивающей  предметно –пространственной среды.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Создание тематической мини- библиотеки ( статьи, методические пособия, произведения детской художественной литературы, в том числе произведениями вологодских писателей и поэтов, подбор иллюстраций, картин о Великой Отечественной войне о военных профессиях, кинофильмов, музыкальных произведений).</a:t>
            </a:r>
          </a:p>
        </p:txBody>
      </p:sp>
    </p:spTree>
    <p:extLst>
      <p:ext uri="{BB962C8B-B14F-4D97-AF65-F5344CB8AC3E}">
        <p14:creationId xmlns:p14="http://schemas.microsoft.com/office/powerpoint/2010/main" val="77392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1298" y="130629"/>
            <a:ext cx="10022775" cy="110440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воспитателя и детей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88821" y="1365663"/>
            <a:ext cx="90846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Беседы « Как хорошо, что есть мир на земле»,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 Тот герой, кто за Родину горой»,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 Что уметь должны солдаты»,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 Что такое героизм»,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 Как хорошо, если мир на земле»,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 Мы помним героев».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Интервью с детьми: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будешь поздравлять дедушку и бабушку с Днем Победы»,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знаешь о своих бабушках, прабабушках, дедушках, прадедушках»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Творчество детей: рисование, лепка, аппликация, поделки: «Военная техника».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«На границе», «Военный корабль».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Конструирование: «Крепость», «Баррикада».</a:t>
            </a:r>
          </a:p>
          <a:p>
            <a:pPr algn="just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7476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38"/>
            <a:ext cx="12192000" cy="6863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5003" y="951845"/>
            <a:ext cx="5833793" cy="4375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3297" y="1372441"/>
            <a:ext cx="4934979" cy="37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22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1062</Words>
  <Application>Microsoft Office PowerPoint</Application>
  <PresentationFormat>Широкоэкранный</PresentationFormat>
  <Paragraphs>110</Paragraphs>
  <Slides>22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</vt:lpstr>
      <vt:lpstr>Проект  «К 75-летию Победы» </vt:lpstr>
      <vt:lpstr>Паспорт проекта:</vt:lpstr>
      <vt:lpstr>   Актуальность </vt:lpstr>
      <vt:lpstr>Цель проекта:</vt:lpstr>
      <vt:lpstr>Задачи проекта</vt:lpstr>
      <vt:lpstr>Ожидаемые результаты</vt:lpstr>
      <vt:lpstr>План реализации проекта</vt:lpstr>
      <vt:lpstr>Совместная деятельность воспитателя и детей</vt:lpstr>
      <vt:lpstr>Презентация PowerPoint</vt:lpstr>
      <vt:lpstr>Презентация PowerPoint</vt:lpstr>
      <vt:lpstr>Презентация PowerPoint</vt:lpstr>
      <vt:lpstr>Совместная деятельность родителей и детей.  </vt:lpstr>
      <vt:lpstr>  </vt:lpstr>
      <vt:lpstr> </vt:lpstr>
      <vt:lpstr>Взаимодействие с общественными      организациями</vt:lpstr>
      <vt:lpstr>Презентация PowerPoint</vt:lpstr>
      <vt:lpstr> </vt:lpstr>
      <vt:lpstr>Методическое и техническое обеспечение           проектной деятельности</vt:lpstr>
      <vt:lpstr> Выводы: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Петров</dc:creator>
  <cp:lastModifiedBy>Николай Петров</cp:lastModifiedBy>
  <cp:revision>38</cp:revision>
  <dcterms:created xsi:type="dcterms:W3CDTF">2020-05-26T07:23:20Z</dcterms:created>
  <dcterms:modified xsi:type="dcterms:W3CDTF">2020-06-02T08:04:48Z</dcterms:modified>
</cp:coreProperties>
</file>