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8" r:id="rId8"/>
    <p:sldId id="262" r:id="rId9"/>
    <p:sldId id="263" r:id="rId10"/>
    <p:sldId id="278" r:id="rId11"/>
    <p:sldId id="277" r:id="rId12"/>
    <p:sldId id="276" r:id="rId13"/>
    <p:sldId id="279" r:id="rId14"/>
    <p:sldId id="280" r:id="rId15"/>
    <p:sldId id="267" r:id="rId16"/>
    <p:sldId id="270" r:id="rId17"/>
    <p:sldId id="281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8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5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70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5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7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8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0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7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7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14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73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F6136-404D-4240-B71F-2FCC41C9E5C7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38864-CC66-4C0B-A48E-CDADB030D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6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antyaguarundito.blogspot.com/2018/08/blog-post59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infom.ru/detskaya/95-skazki/543-tridoch" TargetMode="External"/><Relationship Id="rId4" Type="http://schemas.openxmlformats.org/officeDocument/2006/relationships/hyperlink" Target="https://yandex.ru/images/search?t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7998" y="93715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литературного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2 класс УМК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Планета Знаний»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6300" y="1208539"/>
            <a:ext cx="9099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Нравственный урок 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лезгинской народной 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Как проверяется дружба»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8517" y="4404732"/>
            <a:ext cx="260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 учитель</a:t>
            </a:r>
          </a:p>
          <a:p>
            <a:pPr algn="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начальных классов Новоселова Татьяна Алексеевна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0313" y="602166"/>
            <a:ext cx="921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гимназия № 56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0584" y="5987923"/>
            <a:ext cx="301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Томск 2020 г.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900" y="2863219"/>
            <a:ext cx="4009368" cy="30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5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399" y="648320"/>
            <a:ext cx="9188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говорила мать, когда провожала сына в дорогу?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слова в тексте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399" y="1717252"/>
            <a:ext cx="906594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Смотри, сынок, — наказывала она, — встретится тебе в пути человек старше тебя, называй его отцом. Встретишь равного по годам — зови братом… И скажешь встречному так: «Я бы очень хотел идти вместе с тобой, да надо мне на часок в соседний аул заглянуть… Не подождешь ли меня? Вдвоем шагать веселее». Подождет он — значит, будет тебе добрым товарищем… Потом, когда немало уже пройдете, ты пожалуйся: «Я что-то устал. Да и поесть пора. Давай отдохнем!» — и протяни своему спутнику лаваш. Если он разломит лаваш на две равные половинки — значит, будет он тебе верным другом. Дальше, когда попадется вам на пути ручей или речушка, ты, сынок, сразу начни разуваться. Не ступит твой попутчик без тебя в воду, скажет: «Зачем нам обоим ноги мочить? Давай я тебя на спине перенесу», знай — это товарищ твой, друг и брат на всю жизнь.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6361" y="5564459"/>
            <a:ext cx="746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слова кажутся самыми важными?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9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98268" y="555710"/>
            <a:ext cx="8002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проверял своих путников?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007" y="1392626"/>
            <a:ext cx="3744549" cy="3513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18" y="1260556"/>
            <a:ext cx="3279920" cy="433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8732" y="635620"/>
            <a:ext cx="867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проверял своих путников?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163" t="19350" r="6179" b="17561"/>
          <a:stretch/>
        </p:blipFill>
        <p:spPr>
          <a:xfrm>
            <a:off x="7410314" y="4602924"/>
            <a:ext cx="2753841" cy="1708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563" y="1353267"/>
            <a:ext cx="1937255" cy="3190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18732" y="2284050"/>
            <a:ext cx="2119669" cy="1411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7668" t="65090" r="31990" b="1"/>
          <a:stretch/>
        </p:blipFill>
        <p:spPr>
          <a:xfrm>
            <a:off x="3178566" y="4595612"/>
            <a:ext cx="2544182" cy="1745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546" y="1961183"/>
            <a:ext cx="2683727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448" y="880994"/>
            <a:ext cx="961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Али- ага вытащил </a:t>
            </a: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Алискера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расщелины?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918" y="3818938"/>
            <a:ext cx="9166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ты меня благодаришь? — удивился Али-Ага. — Правда, золота и всякого добра здесь столько, что завладей я всем один, был бы богат, как сам царь. Но мне не богатства нужны, а чистая совесть. Разве мог я тебя, с кем делил и дорогу, и хлеб, покинуть в беде беспомощным?!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4918" y="2369787"/>
            <a:ext cx="9902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ответил Али- ага на слова благодарности от </a:t>
            </a: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Алискера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7151" y="1600706"/>
            <a:ext cx="8069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оказался настоящим другом.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8166" y="925551"/>
            <a:ext cx="7225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значат слова «чистая совесть»?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8303" y="1828851"/>
            <a:ext cx="8251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человек невинен , то есть не сделал ничего плохого. Он не врал, не обманывал, не совершал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8303" y="3523785"/>
            <a:ext cx="8731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106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до н.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 греческий философ сказал « Главное украшение человека – чистая совесть». Во все времена ценится это качество.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4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337" y="3743142"/>
            <a:ext cx="85529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эта учит слушаться советов родителей. Учит быть самостоятельными и смелыми. Учит помогать друзьям, делиться с ними тем, что имеешь, выручать в трудную минуту. Учит тому, что главное сокровище человека - его чистая совесть.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8098" y="713678"/>
            <a:ext cx="703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главная мысль этой сказки? 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337" y="1825625"/>
            <a:ext cx="8441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познается в беде и в дороге. Чистая совесть дороже золота..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6225" y="2959626"/>
            <a:ext cx="754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учит сказка « Три дочери»?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3269" y="747132"/>
            <a:ext cx="83188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к сказке «Как проверяется дружба»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пословицы. Вам надо прочитать и выбрать пословицы, которые больше всего подходят к сказке. Не забудьте объяснить смысл выбранной вами пословицы.</a:t>
            </a:r>
          </a:p>
          <a:p>
            <a:endParaRPr lang="ru-RU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беды друга не узнаешь.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дружбу дружбой платят.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на деньги не купишь.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Совесть потеряешь, другой не купишь.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Чистая совесть не тонет.</a:t>
            </a:r>
          </a:p>
        </p:txBody>
      </p:sp>
    </p:spTree>
    <p:extLst>
      <p:ext uri="{BB962C8B-B14F-4D97-AF65-F5344CB8AC3E}">
        <p14:creationId xmlns:p14="http://schemas.microsoft.com/office/powerpoint/2010/main" val="37398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8733" y="769434"/>
            <a:ext cx="861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ли это произведение сказкой?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9732" y="1550702"/>
            <a:ext cx="8854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какому виду отнесем эту сказку? 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бытовая)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зачина и концовка;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событий;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присутствие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лезгинских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слов, образ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лавные герои – обычные люди;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ассматривается жизненная ситуация.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7102" y="657922"/>
            <a:ext cx="476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5434" y="1550020"/>
            <a:ext cx="58432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santyaguarundito.blogspot.com/2018/08/blog-post59.html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yandex.ru/images/search?text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rinfom.ru/detskaya/95-skazki/543-tridoch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9222" y="553481"/>
            <a:ext cx="709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мудростью богаты. Сказке скажем «Приходи»!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присказка, ребята, но а сказка впереди!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072" y="1869402"/>
            <a:ext cx="293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952231">
            <a:off x="5435945" y="2392528"/>
            <a:ext cx="134703" cy="76395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14841" y="2976811"/>
            <a:ext cx="272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вторские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70596" y="2934333"/>
            <a:ext cx="279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5590" y="4001294"/>
            <a:ext cx="520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СКАЗОК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авая круглая скобка 13"/>
          <p:cNvSpPr/>
          <p:nvPr/>
        </p:nvSpPr>
        <p:spPr>
          <a:xfrm rot="5400000">
            <a:off x="6203796" y="1536853"/>
            <a:ext cx="457200" cy="4386727"/>
          </a:xfrm>
          <a:prstGeom prst="righ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338968" y="5299087"/>
            <a:ext cx="775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олшебные        бытовые        о животных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21808">
            <a:off x="6886463" y="2444298"/>
            <a:ext cx="481626" cy="6889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21808">
            <a:off x="7683147" y="4479035"/>
            <a:ext cx="481626" cy="6889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45688">
            <a:off x="4116229" y="4404631"/>
            <a:ext cx="829128" cy="7254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1926">
            <a:off x="5748796" y="4477852"/>
            <a:ext cx="82912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6312" y="747132"/>
            <a:ext cx="483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учат сказки?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4351" y="1825625"/>
            <a:ext cx="68245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Верить в себя, свои силы, преодолевать трудности.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овершать добрые поступки, бережное отношение к близким и умению приходить на помощь.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 надежду на лучшее.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тому, чтобы человек принимал верное решение в сложной жизненной ситуации и умел посмотреть на себя со стороны.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трудолюбию.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2702" y="625296"/>
            <a:ext cx="5921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Лезгинская народная сказка «Как проверяется дружба»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361" y="1950859"/>
            <a:ext cx="86310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Предположи, о чём будет сказка?</a:t>
            </a:r>
          </a:p>
          <a:p>
            <a:r>
              <a:rPr lang="ru-RU" sz="3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задачи ставим?</a:t>
            </a: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доказать, что данное произведение является сказкой;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охарактеризовать главных героев;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ыделить главный смысл сказки.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7836" y="704740"/>
            <a:ext cx="526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работа: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4905" y="1718664"/>
            <a:ext cx="77584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татный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стройный человек  высокого роста;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аваш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хлебная лепёшка;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горное селение;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атага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толпа, шайка;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еловек почтенных лет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пожилой человек, умеющий уважение со стороны людей;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бегать наутёк</a:t>
            </a: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очень быстро, спасаясь от кого- либо.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1756" y="903249"/>
            <a:ext cx="8686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 содержание сказки 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проверяется дружба»</a:t>
            </a:r>
          </a:p>
          <a:p>
            <a:r>
              <a:rPr lang="ru-RU" dirty="0" smtClean="0"/>
              <a:t>   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Жила старуха и был у нее сын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Отправила она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Алискера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жизнь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зарабатывать.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Встретил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Али-агу и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 его дружбу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Дождался его Али-ага, лепешку пополам разломил, через реку перенес.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Провалился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пропасть, а Али-ага его вытащил.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Стали юноши назваными братьями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9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72"/>
            <a:ext cx="12233904" cy="6881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2449" y="381575"/>
            <a:ext cx="366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герои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9089" y="1179293"/>
            <a:ext cx="2375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6888" y="2906613"/>
            <a:ext cx="3144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Старуха-мать. Мудрая женщина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Дала полезные советы сыну.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8577" t="6830" r="22277" b="6992"/>
          <a:stretch/>
        </p:blipFill>
        <p:spPr>
          <a:xfrm>
            <a:off x="2584790" y="1428750"/>
            <a:ext cx="351121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2177256"/>
            <a:ext cx="6667500" cy="364807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0540" y="617228"/>
            <a:ext cx="559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6367" y="2003840"/>
            <a:ext cx="23600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юноша, который искал себе товарища, друга и брата. Смелый, решительный, добрый, умный.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548" t="-1180"/>
          <a:stretch/>
        </p:blipFill>
        <p:spPr>
          <a:xfrm>
            <a:off x="6404715" y="479425"/>
            <a:ext cx="4220140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4092" y="592899"/>
            <a:ext cx="373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 - ага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5689" y="1825625"/>
            <a:ext cx="28292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Али-ага. Молодой юноша, который стал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Алискеру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названым братом. Добрый, честный, порядочный.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0342" t="1648" r="19951"/>
          <a:stretch/>
        </p:blipFill>
        <p:spPr>
          <a:xfrm>
            <a:off x="6665302" y="884878"/>
            <a:ext cx="3212733" cy="529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4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872</Words>
  <Application>Microsoft Office PowerPoint</Application>
  <PresentationFormat>Широкоэкранный</PresentationFormat>
  <Paragraphs>94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литературного чтения 3 класс  УМК « Планета Знаний»</dc:title>
  <dc:creator>Татьяна</dc:creator>
  <cp:lastModifiedBy>Татьяна</cp:lastModifiedBy>
  <cp:revision>50</cp:revision>
  <dcterms:created xsi:type="dcterms:W3CDTF">2020-10-18T09:18:09Z</dcterms:created>
  <dcterms:modified xsi:type="dcterms:W3CDTF">2020-10-27T01:15:26Z</dcterms:modified>
</cp:coreProperties>
</file>