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1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0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9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5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4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0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E553-1E6B-489F-A1C5-109A83931D0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750" y="259337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«Личностно-ориентированный классный час: особенности содержания и организации»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9382" y="6000077"/>
            <a:ext cx="376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Доклад подготовила: </a:t>
            </a:r>
            <a:r>
              <a:rPr lang="ru-RU" dirty="0" smtClean="0">
                <a:solidFill>
                  <a:schemeClr val="bg1"/>
                </a:solidFill>
              </a:rPr>
              <a:t>Шляпина Е.Д.,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Воспитатель 2 курса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39414" y="1891059"/>
            <a:ext cx="213789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(содержательная) часть (30 минут)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основной части определяется воспитательной задачей классного часа. Может быть больше по времени на 10 минут (зависит от формы проведения классного часа).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04552" y="143694"/>
            <a:ext cx="7738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Технология</a:t>
            </a:r>
            <a:r>
              <a:rPr lang="ru-RU" altLang="ru-RU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3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проведения </a:t>
            </a:r>
            <a:r>
              <a:rPr lang="ru-RU" altLang="ru-RU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классного часа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9928" y="1834172"/>
            <a:ext cx="2170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Вступительная часть (5 минут)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Мобилизовать внимание обучающихся, обеспечить достаточно серьёзное и уважительное отношение к теме беседы, определить место и значение обсуждаемого вопроса в жизни человека.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66703" y="1834172"/>
            <a:ext cx="31682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 (10 минут)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Важно стимулировать потребность школьников в самовоспитании, их желание внести изменения в работу класса.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больше по времени, если разговор перешёл в русло  практических дел класса, но не более 10 минут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затмить «смысл» впечатления от основного содержания классного часа.</a:t>
            </a:r>
          </a:p>
        </p:txBody>
      </p:sp>
    </p:spTree>
    <p:extLst>
      <p:ext uri="{BB962C8B-B14F-4D97-AF65-F5344CB8AC3E}">
        <p14:creationId xmlns:p14="http://schemas.microsoft.com/office/powerpoint/2010/main" val="157299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27289" y="204920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Анализ</a:t>
            </a:r>
            <a:r>
              <a:rPr lang="ru-RU" altLang="ru-RU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классного часа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5904" y="1093216"/>
            <a:ext cx="77402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две стороны анализа: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сторона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совместный анализ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воспитанниками (рефлексия).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 (подготовки презентации и др.)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впервые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научился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познакомился с …</a:t>
            </a:r>
            <a:endParaRPr lang="ru-RU" alt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узнал, что…</a:t>
            </a:r>
            <a:endParaRPr lang="ru-RU" alt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всего мне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понравилось…</a:t>
            </a:r>
            <a:endParaRPr lang="ru-RU" alt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следующий раз мне бы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хотелось…</a:t>
            </a:r>
            <a:endParaRPr lang="ru-RU" alt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Удачным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было…</a:t>
            </a:r>
            <a:endParaRPr lang="ru-RU" alt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Недостаточно…</a:t>
            </a:r>
            <a:endParaRPr lang="ru-RU" alt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целом…</a:t>
            </a:r>
            <a:endParaRPr lang="ru-RU" altLang="ru-RU" sz="2000" dirty="0"/>
          </a:p>
          <a:p>
            <a:pPr>
              <a:buFont typeface="Arial" panose="020B0604020202020204" pitchFamily="34" charset="0"/>
              <a:buNone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сторона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педагогический анализ: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 Зачем? - потребности, особенности, интересы.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Что?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цель.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Как? – методы, формы работы. Активность, вовлеченность, интерес, эмоциональное состояние обучающихся. Удачи, трудности.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мы с этого имеем? - результат, продолжение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34099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2962" y="169451"/>
            <a:ext cx="7192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Критерии </a:t>
            </a:r>
            <a:r>
              <a:rPr lang="ru-RU" altLang="ru-RU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оценки классного </a:t>
            </a:r>
            <a:r>
              <a:rPr lang="ru-RU" altLang="ru-RU" sz="3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часа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0157" y="1251347"/>
            <a:ext cx="8203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структуры, форм организации классного часа его целям, задачам, возрастным особенностям обучающихся;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форм и приемов для развития личности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активных форм воспитательной работы;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подачи подготовленного материала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нахимовцами;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активность обучающихся на различных этапах мероприятия;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педагога с обучающимися.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327" y="3559671"/>
            <a:ext cx="764504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Советы</a:t>
            </a:r>
            <a:r>
              <a:rPr lang="ru-RU" altLang="ru-RU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по проведению классного часа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0157" y="4140204"/>
            <a:ext cx="79355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 предметной информации к оценке информации;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 общих оценок к развернутым суждениям;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к выступлениям обучающихся;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Акцент на важных моментах;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Размышления вместе с детьми;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Совместный поиск решений проблемы;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Учет психологических особенностей восприятия материала обучающимися (слабое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смена деятельности/ муз. пауза/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«острый»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вопрос).</a:t>
            </a:r>
          </a:p>
        </p:txBody>
      </p:sp>
    </p:spTree>
    <p:extLst>
      <p:ext uri="{BB962C8B-B14F-4D97-AF65-F5344CB8AC3E}">
        <p14:creationId xmlns:p14="http://schemas.microsoft.com/office/powerpoint/2010/main" val="359691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87132" y="78672"/>
            <a:ext cx="67614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Притча </a:t>
            </a:r>
            <a:r>
              <a:rPr lang="ru-RU" altLang="ru-RU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«Лавка возможностей»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052" y="1554881"/>
            <a:ext cx="850005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человеку приснился сон, будто он идет по городу и заходит в торговую лавку. Он долго бродит среди разнообразных экзотических фруктов и овощей. Там есть весьма странные и необычные плоды и ягоды, даже близко не похожие на те, что он ранее видел. Одни привлекают его своими невероятными красками, другие манят ароматом, третьи - изысканными звуками, доносящимися из сердцевин фруктов.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 каждый из людей выбирает тот плод, который ему по душе, часто оказывается, что именно это ему и необходимо. Но как только покупатель берет в руки фрукт, тот исчезает, а на ладони остается лишь крохотное семечко.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Немало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удивленный, человек решил схитрить и подошел к хозяину лавки:     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Дайте мне, пожалуйста, вон тот фрукт, - сказал он и показал на полку.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Хозяин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лавки подал прекраснейший экзотический фрукт, но, едва коснувшись руки, он исчез, а на ладони лежало крохотное семечко. Увидев удивление на лице покупателя, хозяин лавки сказал: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Мы не торгуем плодами, мы торгуем семенами».</a:t>
            </a:r>
          </a:p>
          <a:p>
            <a:pPr algn="just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данная притча может быть применима к нашему семинару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856" y="2940900"/>
            <a:ext cx="78867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4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4572" y="1025505"/>
            <a:ext cx="7572074" cy="588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Обобщенное понятие классного часа: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форма  воспитательной работы  классного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руководителя и воспитателя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классе, при которой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обучающиеся принимают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активное участие в специально организованной деятельности,  способствующей формированию  у них системы отношений к окружающему миру.</a:t>
            </a:r>
          </a:p>
          <a:p>
            <a:pPr algn="just">
              <a:lnSpc>
                <a:spcPct val="80000"/>
              </a:lnSpc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«Классный час - это форма воспитательной работы педагогов с обучающимися во внеурочное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время.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– это одна из наиболее распространенных форм организации </a:t>
            </a:r>
            <a:r>
              <a:rPr lang="ru-RU" alt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фронтальной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воспитательной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работы»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(Н.И. Болдырев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можно назвать специально организованной </a:t>
            </a:r>
            <a:r>
              <a:rPr lang="ru-RU" alt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ценностно-ориентационной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деятельностью, способствующей формированию у школьников системы отношений к окружающему миру. (Н.Е.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Щуркова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– это </a:t>
            </a:r>
            <a:r>
              <a:rPr lang="ru-RU" alt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для общения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 со своим коллективом, когда он использует разнообразные приемы, средства и способы организации взаимодействия.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Е.В.Титова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0340" y="171051"/>
            <a:ext cx="4317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Понятие</a:t>
            </a:r>
            <a:r>
              <a:rPr lang="ru-RU" altLang="ru-RU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классного часа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254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1499861" y="1831203"/>
            <a:ext cx="398333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Функции классного часа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3417" y="111488"/>
            <a:ext cx="3400023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Ориентирующая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Направляющая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Формирующая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53439" y="101145"/>
            <a:ext cx="4810255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ru-RU" alt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Просветительская -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расширяет круг тех знаний обучающихся, которые не нашли отражения в учебных программах.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обсуждения может быть любое явление или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(информация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событиях, проходящих в стране, за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рубежом). 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3417" y="2430155"/>
            <a:ext cx="4526921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ru-RU" alt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Ориентирующая -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классный час формирует ценностные ориентации у обучающихся, определенное отношение к окружающему миру,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происходит, способствует выработке иерархии материальных и духовных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ценностей, оценивает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явления, происходящие в жизни.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9196" y="2430155"/>
            <a:ext cx="3734498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ru-RU" alt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Направляющая -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помогает теоретические знания перевести в область практики, направить обучающихся на реальные практические дела.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3417" y="4834546"/>
            <a:ext cx="8210277" cy="1554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ru-RU" alt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Формирующая -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формирует у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обдумывания и оценки своих поступков и самих себя, навыки ведения диалога и построения высказывания, отстаивания своего мнения. Способствует формированию основных умений и навыков (за счет разнообразия деятельности), укрепляет отношения в детском коллективе. </a:t>
            </a:r>
          </a:p>
        </p:txBody>
      </p:sp>
    </p:spTree>
    <p:extLst>
      <p:ext uri="{BB962C8B-B14F-4D97-AF65-F5344CB8AC3E}">
        <p14:creationId xmlns:p14="http://schemas.microsoft.com/office/powerpoint/2010/main" val="20863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90340" y="86039"/>
            <a:ext cx="4163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Типы</a:t>
            </a:r>
            <a:r>
              <a:rPr lang="ru-RU" altLang="ru-RU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классного часа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316" y="948690"/>
            <a:ext cx="2574276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классный час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сопричастности к событиям и явлениям общественно-политической жизни своей страны, своего города, района;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знаний, полученных на уроках истории 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обществознания;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своего отношения к происходящему;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исследовательских умений.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2335" y="982880"/>
            <a:ext cx="3034522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классный час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кругозор обучающихся;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духовному развитию обучающихся, формированию их интересов и духовных потребностей.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8592" y="3569080"/>
            <a:ext cx="3068265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Интеллектуально-познавательный классный час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 обучающихся;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осознавать свои индивидуальные возможности, стремление к самосовершенствованию.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6857" y="957222"/>
            <a:ext cx="3312802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Нравственный классный час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обучающихся с целью выработки собственных нравственных взглядов, суждений, оценок;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Изучение, осмысление и анализ нравственного опыта поколений;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осмысление и анализ собственных нравственных поступков, поступков сверстников и одноклассников;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нравственных личностных качеств (доброта, желание помогать людям, умение признавать свои ошибки, отстаивать свою точку зрения и уважать чужую, и др.)</a:t>
            </a:r>
          </a:p>
        </p:txBody>
      </p:sp>
    </p:spTree>
    <p:extLst>
      <p:ext uri="{BB962C8B-B14F-4D97-AF65-F5344CB8AC3E}">
        <p14:creationId xmlns:p14="http://schemas.microsoft.com/office/powerpoint/2010/main" val="275381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89409" y="86039"/>
            <a:ext cx="465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Формы</a:t>
            </a:r>
            <a:r>
              <a:rPr lang="ru-RU" altLang="ru-RU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классного часа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8349" y="2701878"/>
            <a:ext cx="4572000" cy="39333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классное собрание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(этическая, нравственная)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диспуты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интересными людьми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 по различным областям знаний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дискуссии, КВН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путешествия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премьеры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читательские конференции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5009" y="942986"/>
            <a:ext cx="71069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какого-либо содержания. 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формы классного часа  зависит от уровня развития коллектива, </a:t>
            </a:r>
            <a:r>
              <a:rPr lang="ru-RU" alt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класса, от возрастных особенностей детей, профессионализма педагога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0859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6934" y="378319"/>
            <a:ext cx="61318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000" b="1" i="1" dirty="0">
                <a:latin typeface="Book Antiqua" panose="02040602050305030304" pitchFamily="18" charset="0"/>
              </a:rPr>
              <a:t>Сравнительная характеристика </a:t>
            </a:r>
            <a:endParaRPr lang="ru-RU" altLang="ru-RU" sz="20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ru-RU" altLang="ru-RU" sz="2000" b="1" i="1" dirty="0" smtClean="0">
                <a:latin typeface="Book Antiqua" panose="02040602050305030304" pitchFamily="18" charset="0"/>
              </a:rPr>
              <a:t>традиционного </a:t>
            </a:r>
            <a:r>
              <a:rPr lang="ru-RU" altLang="ru-RU" sz="2000" b="1" i="1" dirty="0">
                <a:latin typeface="Book Antiqua" panose="02040602050305030304" pitchFamily="18" charset="0"/>
              </a:rPr>
              <a:t>и личностно-ориентированного </a:t>
            </a:r>
            <a:endParaRPr lang="ru-RU" altLang="ru-RU" sz="20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ru-RU" altLang="ru-RU" sz="2000" b="1" i="1" dirty="0" smtClean="0">
                <a:latin typeface="Book Antiqua" panose="02040602050305030304" pitchFamily="18" charset="0"/>
              </a:rPr>
              <a:t>классного </a:t>
            </a:r>
            <a:r>
              <a:rPr lang="ru-RU" altLang="ru-RU" sz="2000" b="1" i="1" dirty="0">
                <a:latin typeface="Book Antiqua" panose="02040602050305030304" pitchFamily="18" charset="0"/>
              </a:rPr>
              <a:t>часа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09019"/>
              </p:ext>
            </p:extLst>
          </p:nvPr>
        </p:nvGraphicFramePr>
        <p:xfrm>
          <a:off x="296215" y="1393982"/>
          <a:ext cx="8540540" cy="53694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0302"/>
                <a:gridCol w="3467243"/>
                <a:gridCol w="3652995"/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Традиционный КЧ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КЧ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усвоение обучающимися принятых ценностей, норм, образцов поведения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индивидуальности ребенка и уникальности образа его жизнедеятельности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Организатор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 темы и содержания выбирает педагог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акцент делается на активном и заинтересованном участии каждого ребенка, актуализации его жизненного опыта; педагог создает ситуацию выбора и успеха</a:t>
                      </a:r>
                    </a:p>
                  </a:txBody>
                  <a:tcPr marL="91439" marR="91439"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часто единственным организатором деятельности и общения выступает педагог; взаимодействие строится на основе монолога, фронтальных и групповых форм работы; совместная деятельность регламентируется в соответствии с планом, который разработал педагогический работник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включает материал, необходимый для самореализации и самоутверждения; в определении темы активно участвуют обучающиеся</a:t>
                      </a:r>
                    </a:p>
                  </a:txBody>
                  <a:tcPr marL="91439" marR="91439"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внимание обращается на объем, новизну, духовную ценность передаваемой информации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учитывается обогащение жизненного опыта ребенка, развитие творческих способностей, активность участия</a:t>
                      </a:r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94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65072" y="86039"/>
            <a:ext cx="7841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Основные</a:t>
            </a:r>
            <a:r>
              <a:rPr lang="ru-RU" altLang="ru-RU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компоненты классного </a:t>
            </a:r>
            <a:r>
              <a:rPr lang="ru-RU" altLang="ru-RU" sz="3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часа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7279" y="1620678"/>
            <a:ext cx="7495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целевые установки должны быть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индивидуальности ребёнка, с проектированием и установлением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уникального его образа жизни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содержание классного часа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личностно значимым.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включает материал, необходимый для самореализации и самоутверждения личности ребёнка.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Организационно-деятельный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обучающиеся являются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полноправными организаторами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заинтересованность каждого ребёнка, актуализация его жизненного опыта, проявление и развитие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индивидуальности).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Оценочно-аналитический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качестве критериев оценки результативности классного часа выступают проявление и обогащение жизненного опыта ребёнка,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индивидуально-личностное значение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усваиваемой информации, влияющей на развитие индивидуальности и творческих способностей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7153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27592" y="972107"/>
            <a:ext cx="3062237" cy="557691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этап: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и групповая деятельность по подготовке классного часа, совместное создание сценария классного часа.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Пятый шаг: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оценка результатов по 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значимость для обучающихся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благоприятный психологический климат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для проявления и развития индивидуальности и творческих способностей школьников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жизненного опыта обучающихся, духовно-нравственная ценность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821" y="130815"/>
            <a:ext cx="8837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Технология</a:t>
            </a:r>
            <a:r>
              <a:rPr lang="ru-RU" alt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2400" b="1" i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подготов</a:t>
            </a:r>
            <a:r>
              <a:rPr lang="ru-RU" alt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2400" b="1" i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ки</a:t>
            </a:r>
            <a:r>
              <a:rPr lang="ru-RU" altLang="ru-RU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личностно-ориентированного </a:t>
            </a:r>
          </a:p>
          <a:p>
            <a:r>
              <a:rPr lang="ru-RU" altLang="ru-RU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                                                             классного </a:t>
            </a:r>
            <a:r>
              <a:rPr lang="ru-RU" alt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часа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822" y="729374"/>
            <a:ext cx="2137892" cy="563231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этап: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составление педагогом совместно с обучающимися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и,или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родителями)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тематики классных часов на новый учебный год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 социологического опроса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«недописанный тезис»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«проблема века»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1536" y="712392"/>
            <a:ext cx="2846227" cy="59093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533400" indent="-533400">
              <a:buFont typeface="Arial" charset="0"/>
              <a:buNone/>
              <a:defRPr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Arial" charset="0"/>
              <a:buNone/>
              <a:defRPr/>
            </a:pP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уточнение темы и генерирование идей по подготовке и проведению</a:t>
            </a:r>
          </a:p>
          <a:p>
            <a:pPr marL="533400" indent="-533400">
              <a:buFont typeface="Arial" charset="0"/>
              <a:buNone/>
              <a:defRPr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Arial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выбор целей, содержания и форм проведения:</a:t>
            </a:r>
          </a:p>
          <a:p>
            <a:pPr marL="533400" indent="-533400" algn="just"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традиционные: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лекция, рассказ, беседа, обсуждение, анкетирование и анализ, размышления над...</a:t>
            </a: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активные: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диспут, дискуссия, беседа за круглым столом, игра ..</a:t>
            </a: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интерактивные: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деловая, ролевая игра, проект…</a:t>
            </a:r>
          </a:p>
        </p:txBody>
      </p:sp>
    </p:spTree>
    <p:extLst>
      <p:ext uri="{BB962C8B-B14F-4D97-AF65-F5344CB8AC3E}">
        <p14:creationId xmlns:p14="http://schemas.microsoft.com/office/powerpoint/2010/main" val="132517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0316" y="86039"/>
            <a:ext cx="7881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Подготовка</a:t>
            </a:r>
            <a:r>
              <a:rPr lang="ru-RU" altLang="ru-RU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классного </a:t>
            </a:r>
            <a:r>
              <a:rPr lang="ru-RU" altLang="ru-RU" sz="3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часа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3792" y="1462037"/>
            <a:ext cx="818876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темы разговора с обучающимися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целей и задач классного часа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необходимого материала и оборудования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инициативной группы обучающихся, распределение поручений между ними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целесообразности участия в классном часе других педагогов, родителей, специалистов по обсуждаемой теме.  </a:t>
            </a:r>
          </a:p>
        </p:txBody>
      </p:sp>
    </p:spTree>
    <p:extLst>
      <p:ext uri="{BB962C8B-B14F-4D97-AF65-F5344CB8AC3E}">
        <p14:creationId xmlns:p14="http://schemas.microsoft.com/office/powerpoint/2010/main" val="709046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250</TotalTime>
  <Words>1459</Words>
  <Application>Microsoft Office PowerPoint</Application>
  <PresentationFormat>Экран (4:3)</PresentationFormat>
  <Paragraphs>184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Times New Roman</vt:lpstr>
      <vt:lpstr>Wingdings</vt:lpstr>
      <vt:lpstr>Тема Office</vt:lpstr>
      <vt:lpstr>«Личностно-ориентированный классный час: особенности содержания и организации»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 Ирина Александровна</dc:creator>
  <cp:lastModifiedBy>Шляпина Елена Дмитриевна</cp:lastModifiedBy>
  <cp:revision>50</cp:revision>
  <cp:lastPrinted>2019-01-24T09:35:32Z</cp:lastPrinted>
  <dcterms:created xsi:type="dcterms:W3CDTF">2016-12-01T08:33:08Z</dcterms:created>
  <dcterms:modified xsi:type="dcterms:W3CDTF">2019-03-03T14:34:19Z</dcterms:modified>
</cp:coreProperties>
</file>