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9" r:id="rId4"/>
    <p:sldId id="284" r:id="rId5"/>
    <p:sldId id="257" r:id="rId6"/>
    <p:sldId id="258" r:id="rId7"/>
    <p:sldId id="280" r:id="rId8"/>
    <p:sldId id="275" r:id="rId9"/>
    <p:sldId id="259" r:id="rId10"/>
    <p:sldId id="277" r:id="rId11"/>
    <p:sldId id="260" r:id="rId12"/>
    <p:sldId id="261" r:id="rId13"/>
    <p:sldId id="256" r:id="rId14"/>
    <p:sldId id="262" r:id="rId15"/>
    <p:sldId id="282" r:id="rId16"/>
    <p:sldId id="286" r:id="rId17"/>
    <p:sldId id="265" r:id="rId18"/>
    <p:sldId id="285" r:id="rId19"/>
    <p:sldId id="276" r:id="rId20"/>
    <p:sldId id="273" r:id="rId21"/>
    <p:sldId id="274" r:id="rId22"/>
    <p:sldId id="263" r:id="rId23"/>
    <p:sldId id="272" r:id="rId24"/>
    <p:sldId id="264" r:id="rId25"/>
    <p:sldId id="267" r:id="rId26"/>
    <p:sldId id="266" r:id="rId27"/>
    <p:sldId id="27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fs00.infourok.ru/images/doc/189/216354/img6.jpg"/>
          <p:cNvPicPr>
            <a:picLocks noChangeAspect="1" noChangeArrowheads="1"/>
          </p:cNvPicPr>
          <p:nvPr/>
        </p:nvPicPr>
        <p:blipFill>
          <a:blip r:embed="rId2" cstate="print"/>
          <a:srcRect l="41338" t="11151" r="20863" b="15350"/>
          <a:stretch>
            <a:fillRect/>
          </a:stretch>
        </p:blipFill>
        <p:spPr bwMode="auto">
          <a:xfrm>
            <a:off x="251520" y="548680"/>
            <a:ext cx="3653892" cy="53285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3928" y="332656"/>
            <a:ext cx="4880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Сказка</a:t>
            </a:r>
          </a:p>
          <a:p>
            <a:pPr algn="ctr"/>
            <a:r>
              <a:rPr lang="ru-RU" sz="3600" b="1" dirty="0" smtClean="0"/>
              <a:t>Проказы старухи Зимы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1628800"/>
            <a:ext cx="2904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К. Д. Ушинский</a:t>
            </a:r>
            <a:endParaRPr lang="ru-RU" sz="3200" b="1" dirty="0"/>
          </a:p>
        </p:txBody>
      </p:sp>
      <p:pic>
        <p:nvPicPr>
          <p:cNvPr id="27650" name="Picture 2" descr="http://baby-ved.ru/wp-content/uploads/2015/11/Ushinsky.jpg"/>
          <p:cNvPicPr>
            <a:picLocks noChangeAspect="1" noChangeArrowheads="1"/>
          </p:cNvPicPr>
          <p:nvPr/>
        </p:nvPicPr>
        <p:blipFill>
          <a:blip r:embed="rId3" cstate="print"/>
          <a:srcRect l="18900" t="3780" r="21881" b="25661"/>
          <a:stretch>
            <a:fillRect/>
          </a:stretch>
        </p:blipFill>
        <p:spPr bwMode="auto">
          <a:xfrm>
            <a:off x="5004048" y="2276872"/>
            <a:ext cx="2952328" cy="3517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myslide.ru/documents_3/e4617e693a5e39b4e762794f83d936bb/img11.jpg"/>
          <p:cNvPicPr>
            <a:picLocks noChangeAspect="1" noChangeArrowheads="1"/>
          </p:cNvPicPr>
          <p:nvPr/>
        </p:nvPicPr>
        <p:blipFill>
          <a:blip r:embed="rId2" cstate="print"/>
          <a:srcRect l="6615" t="8820" b="13061"/>
          <a:stretch>
            <a:fillRect/>
          </a:stretch>
        </p:blipFill>
        <p:spPr bwMode="auto">
          <a:xfrm>
            <a:off x="1187624" y="1844824"/>
            <a:ext cx="7115944" cy="44644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Не </a:t>
            </a:r>
            <a:r>
              <a:rPr lang="ru-RU" sz="3200" b="1" dirty="0" smtClean="0"/>
              <a:t>испугались </a:t>
            </a:r>
            <a:r>
              <a:rPr lang="ru-RU" sz="3200" b="1" dirty="0" smtClean="0"/>
              <a:t>звери: у одних шубы тёплые, другие в глубокие норы </a:t>
            </a:r>
            <a:r>
              <a:rPr lang="ru-RU" sz="3200" b="1" dirty="0" smtClean="0"/>
              <a:t>запрятались.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проказы старухи зимы\img12.jpg"/>
          <p:cNvPicPr>
            <a:picLocks noChangeAspect="1" noChangeArrowheads="1"/>
          </p:cNvPicPr>
          <p:nvPr/>
        </p:nvPicPr>
        <p:blipFill>
          <a:blip r:embed="rId2" cstate="print"/>
          <a:srcRect l="4725" t="3780" r="5501" b="9281"/>
          <a:stretch>
            <a:fillRect/>
          </a:stretch>
        </p:blipFill>
        <p:spPr bwMode="auto">
          <a:xfrm>
            <a:off x="755576" y="1196752"/>
            <a:ext cx="7435609" cy="5400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Белка </a:t>
            </a:r>
            <a:r>
              <a:rPr lang="ru-RU" sz="3200" b="1" dirty="0" smtClean="0"/>
              <a:t>в дупле орешки </a:t>
            </a:r>
            <a:r>
              <a:rPr lang="ru-RU" sz="3200" b="1" dirty="0" smtClean="0"/>
              <a:t>грызёт.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проказы старухи зимы\img13.jpg"/>
          <p:cNvPicPr>
            <a:picLocks noChangeAspect="1" noChangeArrowheads="1"/>
          </p:cNvPicPr>
          <p:nvPr/>
        </p:nvPicPr>
        <p:blipFill>
          <a:blip r:embed="rId2" cstate="print"/>
          <a:srcRect b="9601"/>
          <a:stretch>
            <a:fillRect/>
          </a:stretch>
        </p:blipFill>
        <p:spPr bwMode="auto">
          <a:xfrm>
            <a:off x="827584" y="1340768"/>
            <a:ext cx="7620000" cy="51663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83826" y="404664"/>
            <a:ext cx="5687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/>
              <a:t>Медведь </a:t>
            </a:r>
            <a:r>
              <a:rPr lang="ru-RU" sz="3200" b="1" dirty="0" smtClean="0"/>
              <a:t>в берлоге лапу </a:t>
            </a:r>
            <a:r>
              <a:rPr lang="ru-RU" sz="3200" b="1" dirty="0" smtClean="0"/>
              <a:t>сосёт.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роказы старухи зимы\1669b827eeacfd3cc8f016188c2bd.jpg"/>
          <p:cNvPicPr>
            <a:picLocks noChangeAspect="1" noChangeArrowheads="1"/>
          </p:cNvPicPr>
          <p:nvPr/>
        </p:nvPicPr>
        <p:blipFill>
          <a:blip r:embed="rId2" cstate="print"/>
          <a:srcRect b="9149"/>
          <a:stretch>
            <a:fillRect/>
          </a:stretch>
        </p:blipFill>
        <p:spPr bwMode="auto">
          <a:xfrm>
            <a:off x="1115616" y="1700808"/>
            <a:ext cx="6953250" cy="47335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620688"/>
            <a:ext cx="5908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Заинька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прыгаючи</a:t>
            </a:r>
            <a:r>
              <a:rPr lang="ru-RU" sz="3600" b="1" dirty="0" smtClean="0"/>
              <a:t>, </a:t>
            </a:r>
            <a:r>
              <a:rPr lang="ru-RU" sz="3600" b="1" dirty="0" smtClean="0"/>
              <a:t>греется.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проказы старухи зимы\img15.jpg"/>
          <p:cNvPicPr>
            <a:picLocks noChangeAspect="1" noChangeArrowheads="1"/>
          </p:cNvPicPr>
          <p:nvPr/>
        </p:nvPicPr>
        <p:blipFill>
          <a:blip r:embed="rId2" cstate="print"/>
          <a:srcRect b="12121"/>
          <a:stretch>
            <a:fillRect/>
          </a:stretch>
        </p:blipFill>
        <p:spPr bwMode="auto">
          <a:xfrm>
            <a:off x="755576" y="1628800"/>
            <a:ext cx="7620000" cy="50223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0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А </a:t>
            </a:r>
            <a:r>
              <a:rPr lang="ru-RU" sz="3200" b="1" dirty="0" smtClean="0"/>
              <a:t>лошадки, коровки, овечки давным-давно в тёплых хлевах готовое сено жуют, тёплое пойло пьют.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audiohrestomatiya.ru/a_competitions/2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705327" cy="502899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548680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Пуще злится зима - до рыб она </a:t>
            </a:r>
            <a:r>
              <a:rPr lang="ru-RU" sz="3200" b="1" dirty="0" smtClean="0"/>
              <a:t>добирается.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yavix.ru/i/5/2/6/311ecdbc4c970522b28d0efb383db.jpg"/>
          <p:cNvPicPr>
            <a:picLocks noChangeAspect="1" noChangeArrowheads="1"/>
          </p:cNvPicPr>
          <p:nvPr/>
        </p:nvPicPr>
        <p:blipFill>
          <a:blip r:embed="rId2" cstate="print"/>
          <a:srcRect b="12930"/>
          <a:stretch>
            <a:fillRect/>
          </a:stretch>
        </p:blipFill>
        <p:spPr bwMode="auto">
          <a:xfrm>
            <a:off x="1115616" y="1988840"/>
            <a:ext cx="6953250" cy="45365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Посылает </a:t>
            </a:r>
            <a:r>
              <a:rPr lang="ru-RU" sz="3200" b="1" dirty="0" smtClean="0"/>
              <a:t>мороз за морозом, один другого лютее. Морозцы бойко бегут, молотками громко постукивают: </a:t>
            </a:r>
            <a:r>
              <a:rPr lang="ru-RU" sz="3200" b="1" dirty="0" smtClean="0"/>
              <a:t>по </a:t>
            </a:r>
            <a:r>
              <a:rPr lang="ru-RU" sz="3200" b="1" dirty="0" smtClean="0"/>
              <a:t>озёрам, по рекам мосты строят. Замёрзли реки и озёра, да только </a:t>
            </a:r>
            <a:r>
              <a:rPr lang="ru-RU" sz="3200" b="1" dirty="0" smtClean="0"/>
              <a:t>сверху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проказы старухи зимы\img19.jpg"/>
          <p:cNvPicPr>
            <a:picLocks noChangeAspect="1" noChangeArrowheads="1"/>
          </p:cNvPicPr>
          <p:nvPr/>
        </p:nvPicPr>
        <p:blipFill>
          <a:blip r:embed="rId2" cstate="print"/>
          <a:srcRect b="8021"/>
          <a:stretch>
            <a:fillRect/>
          </a:stretch>
        </p:blipFill>
        <p:spPr bwMode="auto">
          <a:xfrm>
            <a:off x="1259632" y="1412776"/>
            <a:ext cx="7200800" cy="510140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А </a:t>
            </a:r>
            <a:r>
              <a:rPr lang="ru-RU" sz="3200" b="1" dirty="0" smtClean="0"/>
              <a:t>рыба вся вглубь ушла: под ледяной кровлей ей ещё теплее.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myslide.ru/documents_3/e4617e693a5e39b4e762794f83d936bb/img26.jpg"/>
          <p:cNvPicPr>
            <a:picLocks noChangeAspect="1" noChangeArrowheads="1"/>
          </p:cNvPicPr>
          <p:nvPr/>
        </p:nvPicPr>
        <p:blipFill>
          <a:blip r:embed="rId2" cstate="print"/>
          <a:srcRect r="9281" b="19361"/>
          <a:stretch>
            <a:fillRect/>
          </a:stretch>
        </p:blipFill>
        <p:spPr bwMode="auto">
          <a:xfrm>
            <a:off x="1331640" y="2060848"/>
            <a:ext cx="6912768" cy="46085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- </a:t>
            </a:r>
            <a:r>
              <a:rPr lang="ru-RU" sz="3000" b="1" dirty="0" smtClean="0"/>
              <a:t>Ну, постой же, - думает зима, - дойму я людей, и шлёт мороз за морозом, один другого злее. Заволокли морозы узорами оконницы в окнах; стучат и в стены, и в двери, так что брёвна лопаются.</a:t>
            </a:r>
            <a:endParaRPr lang="ru-RU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cf.ppt-online.org/files/slide/d/DZbIB8v2himScyEPqd745kfFN3GUQMW1Jgxl6j/slide-21.jpg"/>
          <p:cNvPicPr>
            <a:picLocks noChangeAspect="1" noChangeArrowheads="1"/>
          </p:cNvPicPr>
          <p:nvPr/>
        </p:nvPicPr>
        <p:blipFill>
          <a:blip r:embed="rId2" cstate="print"/>
          <a:srcRect b="12393"/>
          <a:stretch>
            <a:fillRect/>
          </a:stretch>
        </p:blipFill>
        <p:spPr bwMode="auto">
          <a:xfrm>
            <a:off x="899592" y="1700808"/>
            <a:ext cx="7452320" cy="4896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А люди затопили печки, пекут себе блины горячие да над зимою посмеиваются.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kladraz.ru/upload/blogs2/2017/1/5831_12f27c92ffe98090220ba1466e57e2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7075698" cy="49926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Разозлилась старуха Зима: задумала она всякое дыхание со света сжить.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myslide.ru/documents_3/e4617e693a5e39b4e762794f83d936bb/img22.jpg"/>
          <p:cNvPicPr>
            <a:picLocks noChangeAspect="1" noChangeArrowheads="1"/>
          </p:cNvPicPr>
          <p:nvPr/>
        </p:nvPicPr>
        <p:blipFill>
          <a:blip r:embed="rId2" cstate="print"/>
          <a:srcRect b="18101"/>
          <a:stretch>
            <a:fillRect/>
          </a:stretch>
        </p:blipFill>
        <p:spPr bwMode="auto">
          <a:xfrm>
            <a:off x="755576" y="1988840"/>
            <a:ext cx="7620000" cy="46805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Случится кому за дровами в лес ехать - наденет он тулуп, валенки, рукавицы </a:t>
            </a:r>
            <a:r>
              <a:rPr lang="ru-RU" sz="3200" b="1" dirty="0" smtClean="0"/>
              <a:t>тёплые.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yavix.ru/i/b/f/6/7df4f7d5d08260fa67a59c6962b36.jpg"/>
          <p:cNvPicPr>
            <a:picLocks noChangeAspect="1" noChangeArrowheads="1"/>
          </p:cNvPicPr>
          <p:nvPr/>
        </p:nvPicPr>
        <p:blipFill>
          <a:blip r:embed="rId2" cstate="print"/>
          <a:srcRect b="8784"/>
          <a:stretch>
            <a:fillRect/>
          </a:stretch>
        </p:blipFill>
        <p:spPr bwMode="auto">
          <a:xfrm>
            <a:off x="971600" y="1484784"/>
            <a:ext cx="7374659" cy="50405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Д</a:t>
            </a:r>
            <a:r>
              <a:rPr lang="ru-RU" sz="3200" b="1" dirty="0" smtClean="0"/>
              <a:t>а </a:t>
            </a:r>
            <a:r>
              <a:rPr lang="ru-RU" sz="3200" b="1" dirty="0" smtClean="0"/>
              <a:t>как примется топором махать, даже пот прошибёт.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проказы старухи зимы\img18.jpg"/>
          <p:cNvPicPr>
            <a:picLocks noChangeAspect="1" noChangeArrowheads="1"/>
          </p:cNvPicPr>
          <p:nvPr/>
        </p:nvPicPr>
        <p:blipFill>
          <a:blip r:embed="rId2" cstate="print"/>
          <a:srcRect b="9601"/>
          <a:stretch>
            <a:fillRect/>
          </a:stretch>
        </p:blipFill>
        <p:spPr bwMode="auto">
          <a:xfrm>
            <a:off x="1043608" y="1844824"/>
            <a:ext cx="7056784" cy="478446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Обиднее всего показалось зиме, что даже малые ребятишки - и те её не боятся! Катаются себе на коньках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myslide.ru/documents_3/e4617e693a5e39b4e762794f83d936bb/img27.jpg"/>
          <p:cNvPicPr>
            <a:picLocks noChangeAspect="1" noChangeArrowheads="1"/>
          </p:cNvPicPr>
          <p:nvPr/>
        </p:nvPicPr>
        <p:blipFill>
          <a:blip r:embed="rId2" cstate="print"/>
          <a:srcRect b="13061"/>
          <a:stretch>
            <a:fillRect/>
          </a:stretch>
        </p:blipFill>
        <p:spPr bwMode="auto">
          <a:xfrm>
            <a:off x="755576" y="1052736"/>
            <a:ext cx="7764016" cy="53285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27784" y="332656"/>
            <a:ext cx="4047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Катаются  </a:t>
            </a:r>
            <a:r>
              <a:rPr lang="ru-RU" sz="3200" b="1" dirty="0" smtClean="0"/>
              <a:t>на салазках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G:\проказы старухи зимы\img28.jpg"/>
          <p:cNvPicPr>
            <a:picLocks noChangeAspect="1" noChangeArrowheads="1"/>
          </p:cNvPicPr>
          <p:nvPr/>
        </p:nvPicPr>
        <p:blipFill>
          <a:blip r:embed="rId2" cstate="print"/>
          <a:srcRect b="8021"/>
          <a:stretch>
            <a:fillRect/>
          </a:stretch>
        </p:blipFill>
        <p:spPr bwMode="auto">
          <a:xfrm>
            <a:off x="683568" y="1340768"/>
            <a:ext cx="7620001" cy="52565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476672"/>
            <a:ext cx="5121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В </a:t>
            </a:r>
            <a:r>
              <a:rPr lang="ru-RU" sz="3200" b="1" dirty="0" smtClean="0"/>
              <a:t>снежки играют, баб лепят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проказы старухи зимы\img29.jpg"/>
          <p:cNvPicPr>
            <a:picLocks noChangeAspect="1" noChangeArrowheads="1"/>
          </p:cNvPicPr>
          <p:nvPr/>
        </p:nvPicPr>
        <p:blipFill>
          <a:blip r:embed="rId2" cstate="print"/>
          <a:srcRect b="11801"/>
          <a:stretch>
            <a:fillRect/>
          </a:stretch>
        </p:blipFill>
        <p:spPr bwMode="auto">
          <a:xfrm>
            <a:off x="899592" y="1556792"/>
            <a:ext cx="7620001" cy="50405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Горы </a:t>
            </a:r>
            <a:r>
              <a:rPr lang="ru-RU" sz="3200" b="1" dirty="0" smtClean="0"/>
              <a:t>строят, водой поливают да ещё мороз кличут: "Приди-ка пособить!"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проказы старухи зимы\img30.jpg"/>
          <p:cNvPicPr>
            <a:picLocks noChangeAspect="1" noChangeArrowheads="1"/>
          </p:cNvPicPr>
          <p:nvPr/>
        </p:nvPicPr>
        <p:blipFill>
          <a:blip r:embed="rId2" cstate="print"/>
          <a:srcRect b="18101"/>
          <a:stretch>
            <a:fillRect/>
          </a:stretch>
        </p:blipFill>
        <p:spPr bwMode="auto">
          <a:xfrm>
            <a:off x="683568" y="1988840"/>
            <a:ext cx="7620000" cy="46805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Щипнёт зима со злости одного мальчугана за ухо, другого за нос, даже побелеют, а мальчик схватит снегу, давай тереть - и разгорится у него лицо, как огонь.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llustrators.ru/uploads/illustration/image/822785/main_24076.jpg"/>
          <p:cNvPicPr>
            <a:picLocks noChangeAspect="1" noChangeArrowheads="1"/>
          </p:cNvPicPr>
          <p:nvPr/>
        </p:nvPicPr>
        <p:blipFill>
          <a:blip r:embed="rId2" cstate="print"/>
          <a:srcRect l="7560" t="4718" r="7121" b="4469"/>
          <a:stretch>
            <a:fillRect/>
          </a:stretch>
        </p:blipFill>
        <p:spPr bwMode="auto">
          <a:xfrm>
            <a:off x="1907704" y="1988840"/>
            <a:ext cx="5184576" cy="45620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Видит зима, что ничем ей не взять, заплакала со злости. </a:t>
            </a:r>
            <a:r>
              <a:rPr lang="ru-RU" sz="3200" b="1" dirty="0" smtClean="0"/>
              <a:t>С крыш </a:t>
            </a:r>
            <a:r>
              <a:rPr lang="ru-RU" sz="3200" b="1" dirty="0" smtClean="0"/>
              <a:t>зимние слёзы закапали... видно, весна недалёко!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myslide.ru/documents_3/e4617e693a5e39b4e762794f83d936bb/img4.jpg"/>
          <p:cNvPicPr>
            <a:picLocks noChangeAspect="1" noChangeArrowheads="1"/>
          </p:cNvPicPr>
          <p:nvPr/>
        </p:nvPicPr>
        <p:blipFill>
          <a:blip r:embed="rId2" cstate="print"/>
          <a:srcRect b="13061"/>
          <a:stretch>
            <a:fillRect/>
          </a:stretch>
        </p:blipFill>
        <p:spPr bwMode="auto">
          <a:xfrm>
            <a:off x="683568" y="1556792"/>
            <a:ext cx="7620000" cy="49685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Прежде всего она стала до птиц добираться: надоели ей они своим криком и писком.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yavix.ru/i/0/4/7/c27e7939208d854f9cd386a58b18f.jpg"/>
          <p:cNvPicPr>
            <a:picLocks noChangeAspect="1" noChangeArrowheads="1"/>
          </p:cNvPicPr>
          <p:nvPr/>
        </p:nvPicPr>
        <p:blipFill>
          <a:blip r:embed="rId2" cstate="print"/>
          <a:srcRect b="14312"/>
          <a:stretch>
            <a:fillRect/>
          </a:stretch>
        </p:blipFill>
        <p:spPr bwMode="auto">
          <a:xfrm>
            <a:off x="683568" y="1556792"/>
            <a:ext cx="7513996" cy="48245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Подула зима холодом, </a:t>
            </a:r>
            <a:r>
              <a:rPr lang="ru-RU" sz="3200" b="1" dirty="0" err="1" smtClean="0"/>
              <a:t>посорвала</a:t>
            </a:r>
            <a:r>
              <a:rPr lang="ru-RU" sz="3200" b="1" dirty="0" smtClean="0"/>
              <a:t> листья с лесов и дубрав и разметала их по дорогам.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проказы старухи зимы\img5.jpg"/>
          <p:cNvPicPr>
            <a:picLocks noChangeAspect="1" noChangeArrowheads="1"/>
          </p:cNvPicPr>
          <p:nvPr/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1115616" y="2035354"/>
            <a:ext cx="6984776" cy="462036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Некуда птицам деваться; стали они стайками собираться, думушку думать. Собрались, покричали и полетели за высокие горы, за синие моря, в тёплые страны.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проказы старухи зимы\img6.jpg"/>
          <p:cNvPicPr>
            <a:picLocks noChangeAspect="1" noChangeArrowheads="1"/>
          </p:cNvPicPr>
          <p:nvPr/>
        </p:nvPicPr>
        <p:blipFill>
          <a:blip r:embed="rId2" cstate="print"/>
          <a:srcRect b="8021"/>
          <a:stretch>
            <a:fillRect/>
          </a:stretch>
        </p:blipFill>
        <p:spPr bwMode="auto">
          <a:xfrm>
            <a:off x="755576" y="1268760"/>
            <a:ext cx="7620000" cy="52565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Остался воробей, и тот под стреху забился.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myslide.ru/documents_3/e4617e693a5e39b4e762794f83d936bb/img7.jpg"/>
          <p:cNvPicPr>
            <a:picLocks noChangeAspect="1" noChangeArrowheads="1"/>
          </p:cNvPicPr>
          <p:nvPr/>
        </p:nvPicPr>
        <p:blipFill>
          <a:blip r:embed="rId2" cstate="print"/>
          <a:srcRect b="13061"/>
          <a:stretch>
            <a:fillRect/>
          </a:stretch>
        </p:blipFill>
        <p:spPr bwMode="auto">
          <a:xfrm>
            <a:off x="755576" y="1556792"/>
            <a:ext cx="7620000" cy="49685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Видит зима, что птиц ей не догнать: накинулась на зверей. Запорошила снегом </a:t>
            </a:r>
            <a:r>
              <a:rPr lang="ru-RU" sz="3200" b="1" dirty="0" smtClean="0"/>
              <a:t>поля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myslide.ru/documents_3/e4617e693a5e39b4e762794f83d936bb/img9.jpg"/>
          <p:cNvPicPr>
            <a:picLocks noChangeAspect="1" noChangeArrowheads="1"/>
          </p:cNvPicPr>
          <p:nvPr/>
        </p:nvPicPr>
        <p:blipFill>
          <a:blip r:embed="rId2" cstate="print"/>
          <a:srcRect b="9281"/>
          <a:stretch>
            <a:fillRect/>
          </a:stretch>
        </p:blipFill>
        <p:spPr bwMode="auto">
          <a:xfrm>
            <a:off x="1043608" y="1628800"/>
            <a:ext cx="7272808" cy="49483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Завалила </a:t>
            </a:r>
            <a:r>
              <a:rPr lang="ru-RU" sz="3200" b="1" dirty="0" smtClean="0"/>
              <a:t>сугробами леса, одела деревья ледяной корой и посылает мороз за морозом.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проказы старухи зимы\img10.jpg"/>
          <p:cNvPicPr>
            <a:picLocks noChangeAspect="1" noChangeArrowheads="1"/>
          </p:cNvPicPr>
          <p:nvPr/>
        </p:nvPicPr>
        <p:blipFill>
          <a:blip r:embed="rId2" cstate="print"/>
          <a:srcRect r="3611" b="14321"/>
          <a:stretch>
            <a:fillRect/>
          </a:stretch>
        </p:blipFill>
        <p:spPr bwMode="auto">
          <a:xfrm>
            <a:off x="827584" y="1700808"/>
            <a:ext cx="7344816" cy="4896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Идут морозы один другого злее, с ёлки на елку перепрыгивают, потрескивают да пощёлкивают, зверей пугают.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435</Words>
  <Application>Microsoft Office PowerPoint</Application>
  <PresentationFormat>Экран (4:3)</PresentationFormat>
  <Paragraphs>29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39</cp:revision>
  <dcterms:created xsi:type="dcterms:W3CDTF">2017-11-28T04:49:02Z</dcterms:created>
  <dcterms:modified xsi:type="dcterms:W3CDTF">2017-11-28T17:26:01Z</dcterms:modified>
</cp:coreProperties>
</file>