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1000" r="-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733256"/>
            <a:ext cx="8496944" cy="128138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p3d/>
          </a:bodyPr>
          <a:lstStyle/>
          <a:p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По мотивам произведений А.С. </a:t>
            </a:r>
            <a:r>
              <a:rPr lang="ru-RU" sz="28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Пушкина «</a:t>
            </a:r>
            <a:r>
              <a:rPr lang="ru-RU" sz="2800" b="1" i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По́вести</a:t>
            </a:r>
            <a:r>
              <a:rPr lang="ru-RU" sz="28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800" b="1" i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поко́йного</a:t>
            </a:r>
            <a:r>
              <a:rPr lang="ru-RU" sz="28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800" b="1" i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Ива́на</a:t>
            </a:r>
            <a:r>
              <a:rPr lang="ru-RU" sz="28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800" b="1" i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Петро́вича</a:t>
            </a:r>
            <a:r>
              <a:rPr lang="ru-RU" sz="28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 </a:t>
            </a:r>
            <a:r>
              <a:rPr lang="ru-RU" sz="2800" b="1" i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Бе́лкина</a:t>
            </a:r>
            <a:r>
              <a:rPr lang="ru-RU" sz="28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505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7094" y="2924944"/>
            <a:ext cx="6673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Новокупленный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дом </a:t>
            </a:r>
          </a:p>
        </p:txBody>
      </p:sp>
    </p:spTree>
    <p:extLst>
      <p:ext uri="{BB962C8B-B14F-4D97-AF65-F5344CB8AC3E}">
        <p14:creationId xmlns:p14="http://schemas.microsoft.com/office/powerpoint/2010/main" val="281179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924944"/>
            <a:ext cx="4680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Пунш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и карты  </a:t>
            </a:r>
          </a:p>
        </p:txBody>
      </p:sp>
    </p:spTree>
    <p:extLst>
      <p:ext uri="{BB962C8B-B14F-4D97-AF65-F5344CB8AC3E}">
        <p14:creationId xmlns:p14="http://schemas.microsoft.com/office/powerpoint/2010/main" val="325061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924944"/>
            <a:ext cx="2552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Сугроб  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5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912724"/>
            <a:ext cx="5820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Мантии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и шляпы   </a:t>
            </a:r>
          </a:p>
        </p:txBody>
      </p:sp>
    </p:spTree>
    <p:extLst>
      <p:ext uri="{BB962C8B-B14F-4D97-AF65-F5344CB8AC3E}">
        <p14:creationId xmlns:p14="http://schemas.microsoft.com/office/powerpoint/2010/main" val="390921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697" y="2852936"/>
            <a:ext cx="6827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Серебряная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свадьба   </a:t>
            </a:r>
          </a:p>
        </p:txBody>
      </p:sp>
    </p:spTree>
    <p:extLst>
      <p:ext uri="{BB962C8B-B14F-4D97-AF65-F5344CB8AC3E}">
        <p14:creationId xmlns:p14="http://schemas.microsoft.com/office/powerpoint/2010/main" val="202157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852936"/>
            <a:ext cx="6540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Маленькая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кокетка   </a:t>
            </a:r>
          </a:p>
        </p:txBody>
      </p:sp>
    </p:spTree>
    <p:extLst>
      <p:ext uri="{BB962C8B-B14F-4D97-AF65-F5344CB8AC3E}">
        <p14:creationId xmlns:p14="http://schemas.microsoft.com/office/powerpoint/2010/main" val="199727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852936"/>
            <a:ext cx="6059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Никитские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ворота   </a:t>
            </a:r>
          </a:p>
        </p:txBody>
      </p:sp>
    </p:spTree>
    <p:extLst>
      <p:ext uri="{BB962C8B-B14F-4D97-AF65-F5344CB8AC3E}">
        <p14:creationId xmlns:p14="http://schemas.microsoft.com/office/powerpoint/2010/main" val="170275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852936"/>
            <a:ext cx="6120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Черкесская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шапка   </a:t>
            </a:r>
          </a:p>
        </p:txBody>
      </p:sp>
    </p:spTree>
    <p:extLst>
      <p:ext uri="{BB962C8B-B14F-4D97-AF65-F5344CB8AC3E}">
        <p14:creationId xmlns:p14="http://schemas.microsoft.com/office/powerpoint/2010/main" val="242280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852936"/>
            <a:ext cx="72737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Квартирка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сапожника   </a:t>
            </a:r>
          </a:p>
        </p:txBody>
      </p:sp>
    </p:spTree>
    <p:extLst>
      <p:ext uri="{BB962C8B-B14F-4D97-AF65-F5344CB8AC3E}">
        <p14:creationId xmlns:p14="http://schemas.microsoft.com/office/powerpoint/2010/main" val="200809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852936"/>
            <a:ext cx="72737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Квартирка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сапожника   </a:t>
            </a:r>
          </a:p>
        </p:txBody>
      </p:sp>
    </p:spTree>
    <p:extLst>
      <p:ext uri="{BB962C8B-B14F-4D97-AF65-F5344CB8AC3E}">
        <p14:creationId xmlns:p14="http://schemas.microsoft.com/office/powerpoint/2010/main" val="242002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472" y="4934305"/>
            <a:ext cx="837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«Кто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бы он ни был, а писать повести надо вот эдак: просто, коротко и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ясно»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5661248"/>
            <a:ext cx="2114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EEECE1">
                    <a:lumMod val="10000"/>
                  </a:srgbClr>
                </a:solidFill>
              </a:rPr>
              <a:t>А.С. Пушкин</a:t>
            </a:r>
            <a:endParaRPr lang="ru-RU" sz="2800" b="1" dirty="0">
              <a:solidFill>
                <a:srgbClr val="EEECE1">
                  <a:lumMod val="1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330778" cy="399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0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448" y="2276872"/>
            <a:ext cx="619560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Черное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кольцо с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изображением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   мертвой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головы    </a:t>
            </a:r>
          </a:p>
        </p:txBody>
      </p:sp>
    </p:spTree>
    <p:extLst>
      <p:ext uri="{BB962C8B-B14F-4D97-AF65-F5344CB8AC3E}">
        <p14:creationId xmlns:p14="http://schemas.microsoft.com/office/powerpoint/2010/main" val="209311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852936"/>
            <a:ext cx="2300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Лапти  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8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852936"/>
            <a:ext cx="3655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Секундант  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852936"/>
            <a:ext cx="7870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Горшки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с бальзаминами  </a:t>
            </a:r>
          </a:p>
        </p:txBody>
      </p:sp>
    </p:spTree>
    <p:extLst>
      <p:ext uri="{BB962C8B-B14F-4D97-AF65-F5344CB8AC3E}">
        <p14:creationId xmlns:p14="http://schemas.microsoft.com/office/powerpoint/2010/main" val="282920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865690"/>
            <a:ext cx="7069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Французские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романы  </a:t>
            </a:r>
          </a:p>
        </p:txBody>
      </p:sp>
    </p:spTree>
    <p:extLst>
      <p:ext uri="{BB962C8B-B14F-4D97-AF65-F5344CB8AC3E}">
        <p14:creationId xmlns:p14="http://schemas.microsoft.com/office/powerpoint/2010/main" val="2929833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434" y="5980837"/>
            <a:ext cx="74338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</a:t>
            </a:r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«КАЛЕЙДОСКОП»</a:t>
            </a:r>
          </a:p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7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52936"/>
            <a:ext cx="8894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Сколько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было лет Сильвио?  </a:t>
            </a:r>
          </a:p>
        </p:txBody>
      </p:sp>
    </p:spTree>
    <p:extLst>
      <p:ext uri="{BB962C8B-B14F-4D97-AF65-F5344CB8AC3E}">
        <p14:creationId xmlns:p14="http://schemas.microsoft.com/office/powerpoint/2010/main" val="4206380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564904"/>
            <a:ext cx="73332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чем постоянно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упражнялся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Сильвио?   </a:t>
            </a:r>
          </a:p>
        </p:txBody>
      </p:sp>
    </p:spTree>
    <p:extLst>
      <p:ext uri="{BB962C8B-B14F-4D97-AF65-F5344CB8AC3E}">
        <p14:creationId xmlns:p14="http://schemas.microsoft.com/office/powerpoint/2010/main" val="236703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779" y="2837981"/>
            <a:ext cx="8582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Как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звали собаку Алексея?  </a:t>
            </a:r>
          </a:p>
        </p:txBody>
      </p:sp>
    </p:spTree>
    <p:extLst>
      <p:ext uri="{BB962C8B-B14F-4D97-AF65-F5344CB8AC3E}">
        <p14:creationId xmlns:p14="http://schemas.microsoft.com/office/powerpoint/2010/main" val="406359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24692"/>
            <a:ext cx="670247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Куда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ходила барыня,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когда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приезжала на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бывшую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станцию?  </a:t>
            </a:r>
          </a:p>
        </p:txBody>
      </p:sp>
    </p:spTree>
    <p:extLst>
      <p:ext uri="{BB962C8B-B14F-4D97-AF65-F5344CB8AC3E}">
        <p14:creationId xmlns:p14="http://schemas.microsoft.com/office/powerpoint/2010/main" val="190597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4736" y="595092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ТУР. </a:t>
            </a:r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«ДЕТАЛИ</a:t>
            </a: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5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478" y="2564904"/>
            <a:ext cx="65434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Как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звал Лизу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Григорий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Иванович? </a:t>
            </a:r>
          </a:p>
        </p:txBody>
      </p:sp>
    </p:spTree>
    <p:extLst>
      <p:ext uri="{BB962C8B-B14F-4D97-AF65-F5344CB8AC3E}">
        <p14:creationId xmlns:p14="http://schemas.microsoft.com/office/powerpoint/2010/main" val="639652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478" y="2564904"/>
            <a:ext cx="65434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Как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звал Лизу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Григорий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Иванович? </a:t>
            </a:r>
          </a:p>
        </p:txBody>
      </p:sp>
    </p:spTree>
    <p:extLst>
      <p:ext uri="{BB962C8B-B14F-4D97-AF65-F5344CB8AC3E}">
        <p14:creationId xmlns:p14="http://schemas.microsoft.com/office/powerpoint/2010/main" val="1128283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348880"/>
            <a:ext cx="721152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Какое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известие привез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ямщик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о Дуне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смотрителю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310816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36912"/>
            <a:ext cx="60792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Кто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пришел в гости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гробовщику?   </a:t>
            </a:r>
          </a:p>
        </p:txBody>
      </p:sp>
    </p:spTree>
    <p:extLst>
      <p:ext uri="{BB962C8B-B14F-4D97-AF65-F5344CB8AC3E}">
        <p14:creationId xmlns:p14="http://schemas.microsoft.com/office/powerpoint/2010/main" val="775152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760285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Какие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предметы были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прострелены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во время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первой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и второй дуэлей 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повести «Выстрел»?   </a:t>
            </a:r>
          </a:p>
        </p:txBody>
      </p:sp>
    </p:spTree>
    <p:extLst>
      <p:ext uri="{BB962C8B-B14F-4D97-AF65-F5344CB8AC3E}">
        <p14:creationId xmlns:p14="http://schemas.microsoft.com/office/powerpoint/2010/main" val="185509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93467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ТУР. «СПЛЕТНИ</a:t>
            </a: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5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133" y="2276872"/>
            <a:ext cx="767902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«Шесть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лет тому назад я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получил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пощечину,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враг мой еще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жив»  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180" y="2564904"/>
            <a:ext cx="82169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«Ну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вот те святая пятница,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риду»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3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909" y="2708920"/>
            <a:ext cx="6311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«Кузька, пистолет! »</a:t>
            </a:r>
          </a:p>
        </p:txBody>
      </p:sp>
    </p:spTree>
    <p:extLst>
      <p:ext uri="{BB962C8B-B14F-4D97-AF65-F5344CB8AC3E}">
        <p14:creationId xmlns:p14="http://schemas.microsoft.com/office/powerpoint/2010/main" val="1822852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180" y="2564904"/>
            <a:ext cx="82169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«Ну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вот те святая пятница,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риду»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0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903547"/>
            <a:ext cx="5020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Белила, сурьма </a:t>
            </a:r>
          </a:p>
        </p:txBody>
      </p:sp>
    </p:spTree>
    <p:extLst>
      <p:ext uri="{BB962C8B-B14F-4D97-AF65-F5344CB8AC3E}">
        <p14:creationId xmlns:p14="http://schemas.microsoft.com/office/powerpoint/2010/main" val="11699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16" y="2564904"/>
            <a:ext cx="877605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«Вот! Господа в ссоре,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а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слуги друг друга угощают»</a:t>
            </a:r>
          </a:p>
        </p:txBody>
      </p:sp>
    </p:spTree>
    <p:extLst>
      <p:ext uri="{BB962C8B-B14F-4D97-AF65-F5344CB8AC3E}">
        <p14:creationId xmlns:p14="http://schemas.microsoft.com/office/powerpoint/2010/main" val="1827378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76872"/>
            <a:ext cx="649395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«Ну, коли так, давай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скорее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чаю да зови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очерей»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6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297" y="2350871"/>
            <a:ext cx="703064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«Ах, Дуня, Дуня!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Что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за девка- то была»</a:t>
            </a:r>
          </a:p>
        </p:txBody>
      </p:sp>
    </p:spTree>
    <p:extLst>
      <p:ext uri="{BB962C8B-B14F-4D97-AF65-F5344CB8AC3E}">
        <p14:creationId xmlns:p14="http://schemas.microsoft.com/office/powerpoint/2010/main" val="4212732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5934670"/>
            <a:ext cx="2432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ФИНАЛ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204864"/>
            <a:ext cx="727500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какой самый мелкий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предмет мог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попасть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Сильвио из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пистолета? </a:t>
            </a:r>
          </a:p>
        </p:txBody>
      </p:sp>
    </p:spTree>
    <p:extLst>
      <p:ext uri="{BB962C8B-B14F-4D97-AF65-F5344CB8AC3E}">
        <p14:creationId xmlns:p14="http://schemas.microsoft.com/office/powerpoint/2010/main" val="1000578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64904"/>
            <a:ext cx="86463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Почему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у Муромского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деревне не родился хлеб?</a:t>
            </a:r>
          </a:p>
        </p:txBody>
      </p:sp>
    </p:spTree>
    <p:extLst>
      <p:ext uri="{BB962C8B-B14F-4D97-AF65-F5344CB8AC3E}">
        <p14:creationId xmlns:p14="http://schemas.microsoft.com/office/powerpoint/2010/main" val="4113897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570" y="2420888"/>
            <a:ext cx="827258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Какие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картинки украшали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смиренную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обитель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Самсона </a:t>
            </a:r>
            <a:r>
              <a:rPr lang="ru-RU" sz="5400" b="1" dirty="0" err="1">
                <a:solidFill>
                  <a:schemeClr val="bg2">
                    <a:lumMod val="10000"/>
                  </a:schemeClr>
                </a:solidFill>
              </a:rPr>
              <a:t>Вырина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30229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811215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Представь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себе,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что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ты Сильвио.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Я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бросаю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тебя медный шандал. </a:t>
            </a:r>
            <a:endParaRPr lang="ru-RU" sz="5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Что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ты сделал?  </a:t>
            </a:r>
          </a:p>
        </p:txBody>
      </p:sp>
    </p:spTree>
    <p:extLst>
      <p:ext uri="{BB962C8B-B14F-4D97-AF65-F5344CB8AC3E}">
        <p14:creationId xmlns:p14="http://schemas.microsoft.com/office/powerpoint/2010/main" val="2684860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6196914"/>
            <a:ext cx="9377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Пришло время определить победителя…</a:t>
            </a:r>
            <a:endParaRPr lang="ru-RU" sz="3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3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3721" y="5916980"/>
            <a:ext cx="6907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9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903547"/>
            <a:ext cx="5040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Пятак серебром</a:t>
            </a:r>
          </a:p>
        </p:txBody>
      </p:sp>
    </p:spTree>
    <p:extLst>
      <p:ext uri="{BB962C8B-B14F-4D97-AF65-F5344CB8AC3E}">
        <p14:creationId xmlns:p14="http://schemas.microsoft.com/office/powerpoint/2010/main" val="21585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8023" y="2903547"/>
            <a:ext cx="2200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Скелет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7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925349"/>
            <a:ext cx="6938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Черешневые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косточки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941243"/>
            <a:ext cx="2069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Дупло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6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41243"/>
            <a:ext cx="63137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Подорожная </a:t>
            </a:r>
            <a:r>
              <a:rPr lang="ru-RU" sz="5400" b="1" dirty="0">
                <a:solidFill>
                  <a:schemeClr val="bg2">
                    <a:lumMod val="10000"/>
                  </a:schemeClr>
                </a:solidFill>
              </a:rPr>
              <a:t>бумага</a:t>
            </a:r>
          </a:p>
        </p:txBody>
      </p:sp>
    </p:spTree>
    <p:extLst>
      <p:ext uri="{BB962C8B-B14F-4D97-AF65-F5344CB8AC3E}">
        <p14:creationId xmlns:p14="http://schemas.microsoft.com/office/powerpoint/2010/main" val="3163251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304</Words>
  <Application>Microsoft Office PowerPoint</Application>
  <PresentationFormat>Экран (4:3)</PresentationFormat>
  <Paragraphs>80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По мотивам произведений А.С. Пушкина «По́вести поко́йного Ива́на Петро́вича Бе́лкина»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мотивам произведений А.С. Пушкина «По́вести поко́йного Ива́на Петро́вича Бе́лкина»</dc:title>
  <dc:creator>Lucie</dc:creator>
  <cp:lastModifiedBy>Юля</cp:lastModifiedBy>
  <cp:revision>8</cp:revision>
  <dcterms:created xsi:type="dcterms:W3CDTF">2018-03-15T13:08:18Z</dcterms:created>
  <dcterms:modified xsi:type="dcterms:W3CDTF">2018-03-15T14:28:39Z</dcterms:modified>
</cp:coreProperties>
</file>