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2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38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8954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687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1814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424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3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5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1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1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6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950035"/>
            <a:ext cx="10058400" cy="1916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Современные тенденции оформления десертов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500425" cy="1391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</a:rPr>
              <a:t>Выполнила студентка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</a:rPr>
              <a:t> группы 18 ТП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+mn-lt"/>
              </a:rPr>
              <a:t>Гонова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Анастасия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437882"/>
            <a:ext cx="937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профессиональное образовательное</a:t>
            </a:r>
          </a:p>
          <a:p>
            <a:pPr algn="ctr"/>
            <a:r>
              <a:rPr lang="ru-RU" dirty="0"/>
              <a:t>учреждение «</a:t>
            </a:r>
            <a:r>
              <a:rPr lang="ru-RU" dirty="0" err="1"/>
              <a:t>Сормовский</a:t>
            </a:r>
            <a:r>
              <a:rPr lang="ru-RU" dirty="0"/>
              <a:t> механический техникум имени героя</a:t>
            </a:r>
          </a:p>
          <a:p>
            <a:pPr algn="ctr"/>
            <a:r>
              <a:rPr lang="ru-RU" dirty="0"/>
              <a:t>Советского Союза </a:t>
            </a:r>
            <a:r>
              <a:rPr lang="ru-RU" dirty="0" err="1"/>
              <a:t>П.А.Семёнова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037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4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824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Кондитерские тренды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768" y="1622736"/>
            <a:ext cx="4752304" cy="4625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Тенденции </a:t>
            </a:r>
            <a:r>
              <a:rPr lang="ru-RU" sz="2400" dirty="0"/>
              <a:t>в кулинарии 2020 включают новые виды десертов и традиционные сладости с необычными ингредиентами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кокосовая мука;</a:t>
            </a:r>
          </a:p>
          <a:p>
            <a:r>
              <a:rPr lang="ru-RU" sz="2400" dirty="0"/>
              <a:t>масло из арбузных семечек;</a:t>
            </a:r>
          </a:p>
          <a:p>
            <a:r>
              <a:rPr lang="ru-RU" sz="2400" dirty="0"/>
              <a:t>сиропы из фруктов.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5" y="1763332"/>
            <a:ext cx="5715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517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Краффины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1262" y="2648599"/>
            <a:ext cx="39833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Одними из популярных десертов становятся </a:t>
            </a:r>
            <a:r>
              <a:rPr lang="ru-RU" sz="2000" dirty="0" err="1"/>
              <a:t>краффины</a:t>
            </a:r>
            <a:r>
              <a:rPr lang="ru-RU" sz="2000" dirty="0"/>
              <a:t> (гибриды </a:t>
            </a:r>
            <a:r>
              <a:rPr lang="ru-RU" sz="2000" dirty="0" err="1"/>
              <a:t>маффинов</a:t>
            </a:r>
            <a:r>
              <a:rPr lang="ru-RU" sz="2000" dirty="0"/>
              <a:t> и </a:t>
            </a:r>
            <a:r>
              <a:rPr lang="ru-RU" sz="2000" dirty="0" err="1"/>
              <a:t>круассанов</a:t>
            </a:r>
            <a:r>
              <a:rPr lang="ru-RU" sz="2000" dirty="0"/>
              <a:t>, изготовленные из слоеного теста).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7" y="1945896"/>
            <a:ext cx="6171731" cy="43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4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Мини-десерты в ресторанах пользуются большим спросом.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107" y="2396365"/>
            <a:ext cx="449850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Небольшие порции таких десертов позволяют контролировать количество потребляемых калорий, их удобно подавать на стол, где собралась большая компания. Среди наиболее популярных мини-десертов можно выделить канноли, мини-</a:t>
            </a:r>
            <a:r>
              <a:rPr lang="ru-RU" sz="2000" dirty="0" err="1"/>
              <a:t>тарты</a:t>
            </a:r>
            <a:r>
              <a:rPr lang="ru-RU" sz="2000" dirty="0"/>
              <a:t> и кексы, эклеры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2133600"/>
            <a:ext cx="5737537" cy="430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dirty="0" smtClean="0"/>
              <a:t>Ролл </a:t>
            </a:r>
            <a:r>
              <a:rPr lang="ru-RU" dirty="0"/>
              <a:t>из мороженого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1" y="1680938"/>
            <a:ext cx="4681672" cy="4681672"/>
          </a:xfrm>
        </p:spPr>
      </p:pic>
      <p:sp>
        <p:nvSpPr>
          <p:cNvPr id="5" name="TextBox 4"/>
          <p:cNvSpPr txBox="1"/>
          <p:nvPr/>
        </p:nvSpPr>
        <p:spPr>
          <a:xfrm>
            <a:off x="6413679" y="1905000"/>
            <a:ext cx="4788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Если еду можно свернуть, кто-нибудь обязательно это сделает: именно так поступили с мороженым в Таиланде, причем еще в 1990-х годах. В Америке и Европе ролл сдвинул шарик с пьедестала только в наши дни: в местных кафе мороженое закручивают прямо перед вами, сначала размазывая по ледяному блюду, а потом делая из него трубочку.</a:t>
            </a:r>
          </a:p>
        </p:txBody>
      </p:sp>
    </p:spTree>
    <p:extLst>
      <p:ext uri="{BB962C8B-B14F-4D97-AF65-F5344CB8AC3E}">
        <p14:creationId xmlns:p14="http://schemas.microsoft.com/office/powerpoint/2010/main" val="295081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6956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Торт </a:t>
            </a:r>
            <a:r>
              <a:rPr lang="ru-RU" sz="4400" dirty="0"/>
              <a:t>из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9892" y="2133600"/>
            <a:ext cx="47947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По факту этот десерт — близкий «родственник» </a:t>
            </a:r>
            <a:r>
              <a:rPr lang="ru-RU" sz="2000" dirty="0" err="1"/>
              <a:t>моти</a:t>
            </a:r>
            <a:r>
              <a:rPr lang="ru-RU" sz="2000" dirty="0"/>
              <a:t>, нечто вроде желе из чистейшей горной воды, которое подают с сахарным сиропом и жареной соевой мукой. К слову, съесть заказанное нужно за полчаса, иначе оно просто исчезнет. Сам торт тает во рту, обладает удивительной текстурой и отлично сочетается со своими «</a:t>
            </a:r>
            <a:r>
              <a:rPr lang="ru-RU" sz="2000" dirty="0" err="1"/>
              <a:t>топпингами</a:t>
            </a:r>
            <a:r>
              <a:rPr lang="ru-RU" sz="2000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35" y="1660211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Вафли </a:t>
            </a:r>
            <a:r>
              <a:rPr lang="ru-RU" dirty="0"/>
              <a:t>на палочках и гонконгские вафли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0" y="2133600"/>
            <a:ext cx="510381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Восхитительно сладкие. Красочные. Невероятно аппетитные. Вафли — вот самая горячая тема сезона. В центре внимания — гонконгские вафли с разноцветным мороженым, </a:t>
            </a:r>
            <a:r>
              <a:rPr lang="ru-RU" sz="2000" dirty="0" err="1"/>
              <a:t>маршмеллоу</a:t>
            </a:r>
            <a:r>
              <a:rPr lang="ru-RU" sz="2000" dirty="0"/>
              <a:t> и соусами (мы подаем с заварным кремом — так еще вкуснее). Не менее популярны вафли на палочках, политые карамелью, шоколадом, покрытые измельченными орехами, фруктами и всевозможными сладкими </a:t>
            </a:r>
            <a:r>
              <a:rPr lang="ru-RU" sz="2000" dirty="0" err="1"/>
              <a:t>топпингами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2" y="1996225"/>
            <a:ext cx="4462530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Мороженое </a:t>
            </a:r>
            <a:r>
              <a:rPr lang="ru-RU" dirty="0"/>
              <a:t>из </a:t>
            </a:r>
            <a:r>
              <a:rPr lang="ru-RU" dirty="0" err="1"/>
              <a:t>убе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7470" y="1905000"/>
            <a:ext cx="453714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Фиолетовый ямс (сладкий картофель) — по-филиппински «</a:t>
            </a:r>
            <a:r>
              <a:rPr lang="ru-RU" sz="2000" dirty="0" err="1"/>
              <a:t>убе</a:t>
            </a:r>
            <a:r>
              <a:rPr lang="ru-RU" sz="2000" dirty="0"/>
              <a:t>» — отличная основа для </a:t>
            </a:r>
            <a:r>
              <a:rPr lang="ru-RU" sz="2000" dirty="0" err="1"/>
              <a:t>хайпового</a:t>
            </a:r>
            <a:r>
              <a:rPr lang="ru-RU" sz="2000" dirty="0"/>
              <a:t> мороженого: его будут добавлять в пончики и пудинги. Все благодаря очень насыщенному цвету и аромату: последний описывают как «землистый белый шоколад или смесь фисташек и ванили». На этой волне и филиппинский десерт </a:t>
            </a:r>
            <a:r>
              <a:rPr lang="ru-RU" sz="2000" dirty="0" err="1"/>
              <a:t>хало-хало</a:t>
            </a:r>
            <a:r>
              <a:rPr lang="ru-RU" sz="2000" dirty="0"/>
              <a:t> — смесь льда, сгущенки, мороженого из </a:t>
            </a:r>
            <a:r>
              <a:rPr lang="ru-RU" sz="2000" dirty="0" err="1"/>
              <a:t>убе</a:t>
            </a:r>
            <a:r>
              <a:rPr lang="ru-RU" sz="2000" dirty="0"/>
              <a:t> и радужной </a:t>
            </a:r>
            <a:r>
              <a:rPr lang="ru-RU" sz="2000" dirty="0" smtClean="0"/>
              <a:t>начинки.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1" y="1905000"/>
            <a:ext cx="4532290" cy="45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Мороженное с </a:t>
            </a:r>
            <a:r>
              <a:rPr lang="ru-RU" dirty="0" err="1"/>
              <a:t>перфомансом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1573648"/>
            <a:ext cx="1023870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Такая подача сделает десерт ярким событием. Сделайте шоколадный купол, используя воздушный шарик. Накройте им мороженное, а при подаче полейте шоколад горячей карамелью.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29" y="2694769"/>
            <a:ext cx="7055744" cy="36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65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409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Современные тенденции оформления десертов</vt:lpstr>
      <vt:lpstr>Кондитерские тренды</vt:lpstr>
      <vt:lpstr>Краффины</vt:lpstr>
      <vt:lpstr>Мини-десерты в ресторанах пользуются большим спросом.</vt:lpstr>
      <vt:lpstr> Ролл из мороженого</vt:lpstr>
      <vt:lpstr>Торт из воды</vt:lpstr>
      <vt:lpstr>Вафли на палочках и гонконгские вафли</vt:lpstr>
      <vt:lpstr>Мороженое из убе</vt:lpstr>
      <vt:lpstr>Мороженное с перфомансом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оформления десертов</dc:title>
  <dc:creator>Пользователь</dc:creator>
  <cp:lastModifiedBy>Пользователь</cp:lastModifiedBy>
  <cp:revision>5</cp:revision>
  <dcterms:created xsi:type="dcterms:W3CDTF">2020-09-24T19:31:03Z</dcterms:created>
  <dcterms:modified xsi:type="dcterms:W3CDTF">2020-09-24T20:23:06Z</dcterms:modified>
</cp:coreProperties>
</file>