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2" r:id="rId2"/>
    <p:sldId id="353" r:id="rId3"/>
    <p:sldId id="354" r:id="rId4"/>
    <p:sldId id="355" r:id="rId5"/>
    <p:sldId id="358" r:id="rId6"/>
    <p:sldId id="359" r:id="rId7"/>
    <p:sldId id="295" r:id="rId8"/>
    <p:sldId id="303" r:id="rId9"/>
    <p:sldId id="311" r:id="rId10"/>
    <p:sldId id="310" r:id="rId11"/>
    <p:sldId id="309" r:id="rId12"/>
    <p:sldId id="315" r:id="rId13"/>
    <p:sldId id="308" r:id="rId14"/>
    <p:sldId id="307" r:id="rId15"/>
    <p:sldId id="306" r:id="rId16"/>
    <p:sldId id="344" r:id="rId17"/>
    <p:sldId id="304" r:id="rId18"/>
    <p:sldId id="3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99E372-4B87-4847-B755-C013723CEA79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teacher\Downloads\&#1064;&#1082;&#1086;&#1083;&#1100;&#1085;&#1099;&#1077;%20&#1055;&#1077;&#1089;&#1085;&#1080;%20-%20&#1050;&#1083;&#1072;&#1089;&#1089;&#1085;&#1072;&#1103;%20&#1082;&#1086;&#1084;&#1087;&#1072;&#1085;&#1080;&#1103;.mp3" TargetMode="External"/><Relationship Id="rId1" Type="http://schemas.openxmlformats.org/officeDocument/2006/relationships/audio" Target="file:///C:\Users\teacher\Downloads\&#1054;&#1083;&#1077;&#1075;%20&#1040;&#1085;&#1086;&#1092;&#1088;&#1080;&#1077;&#1074;%20-%20&#1064;&#1082;&#1086;&#1083;&#1100;&#1085;&#1072;&#1103;%20&#1087;&#1086;&#1083;&#1100;&#1082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acher\Downloads\neposedy-moja-semja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eacher\Downloads\&#1042;&#1072;&#1083;&#1077;&#1088;&#1080;&#1103;%20&#1051;&#1080;&#1090;&#1074;&#1080;&#1085;&#1086;&#1074;&#1072;%20-%20&#1050;&#1072;&#1082;&#1080;&#1077;%20&#1084;&#1080;&#1083;&#1099;&#1077;%20&#1091;&#1083;&#1099;&#1073;&#1082;&#1080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лег Анофриев - Школьная по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Олег Анофриев - Школьная по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Школьные Песни - Классная компани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96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65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96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4863" y="742975"/>
            <a:ext cx="4341253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ЗОДЮД</a:t>
            </a:r>
            <a:endParaRPr lang="ru-RU" sz="88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8388" y="2132856"/>
            <a:ext cx="3375156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Дзюдо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8434" name="Picture 2" descr="http://www.art11.ru/detskaja_tematika/531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81" t="11048" r="8162" b="4577"/>
          <a:stretch/>
        </p:blipFill>
        <p:spPr bwMode="auto">
          <a:xfrm>
            <a:off x="4067944" y="3232241"/>
            <a:ext cx="5025319" cy="3621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3759" y="742974"/>
            <a:ext cx="7200241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БОЛТЕКСАБ</a:t>
            </a:r>
            <a:endParaRPr lang="ru-RU" sz="88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4322" y="1969226"/>
            <a:ext cx="5403916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Баскетбол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9458" name="Picture 2" descr="http://www.v3wall.com/wallpaper/1024_768/1001/1024_768_201001190956383517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60" t="27378" r="6396"/>
          <a:stretch/>
        </p:blipFill>
        <p:spPr bwMode="auto">
          <a:xfrm>
            <a:off x="4024109" y="3341249"/>
            <a:ext cx="5063700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6685" y="2132112"/>
            <a:ext cx="5018297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Сноуборд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808089"/>
            <a:ext cx="70014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БОРДНУСО</a:t>
            </a:r>
            <a:endParaRPr lang="ru-RU" sz="80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355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245992"/>
            <a:ext cx="4709015" cy="3531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93153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3197" y="742975"/>
            <a:ext cx="3404585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КОБС</a:t>
            </a:r>
            <a:endParaRPr lang="ru-RU" sz="88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7370" y="2132856"/>
            <a:ext cx="2617191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Бокс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482" name="Picture 2" descr="http://edu.mari.ru/mouo-medvedevo/sh16/DocLib1/%D0%9A%D0%B0%D1%80%D1%82%D0%B8%D0%BD%D0%BA%D0%B8/B07-AI-02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7" r="10844"/>
          <a:stretch/>
        </p:blipFill>
        <p:spPr bwMode="auto">
          <a:xfrm>
            <a:off x="4158860" y="3085590"/>
            <a:ext cx="4947476" cy="37724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6381" y="756607"/>
            <a:ext cx="6642909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БЕЙВОЛОЛ</a:t>
            </a:r>
            <a:endParaRPr lang="ru-RU" sz="88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8447" y="2132855"/>
            <a:ext cx="5003550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Волейбол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1506" name="Picture 2" descr="http://www.art11.ru/detskaja_tematika/539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5" t="3676" r="3322" b="3002"/>
          <a:stretch/>
        </p:blipFill>
        <p:spPr bwMode="auto">
          <a:xfrm>
            <a:off x="4536366" y="3267125"/>
            <a:ext cx="4542924" cy="3590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970" y="2132112"/>
            <a:ext cx="5235729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Плавание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7297" y="898106"/>
            <a:ext cx="7846703" cy="1394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8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ВАЕПЛАНИ</a:t>
            </a:r>
            <a:endParaRPr lang="ru-RU" sz="80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2531" name="Picture 3" descr="http://www.art11.ru/detskaja_tematika/532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05" t="19186" r="6563" b="4562"/>
          <a:stretch/>
        </p:blipFill>
        <p:spPr bwMode="auto">
          <a:xfrm>
            <a:off x="4163663" y="3341249"/>
            <a:ext cx="4942672" cy="3543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537" y="836712"/>
            <a:ext cx="7164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важен спорт,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болезням дать отпор.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спортом заниматься,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здоровым оставаться!</a:t>
            </a:r>
          </a:p>
        </p:txBody>
      </p:sp>
      <p:pic>
        <p:nvPicPr>
          <p:cNvPr id="44036" name="Picture 4" descr="http://ica.su/img/picture/Oct/17/8881d4ab6f2e835eb1de3c257dddb506/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8" t="12843" r="2227"/>
          <a:stretch/>
        </p:blipFill>
        <p:spPr bwMode="auto">
          <a:xfrm>
            <a:off x="2748320" y="2972206"/>
            <a:ext cx="5640103" cy="3864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29582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10259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Молодцы!</a:t>
            </a:r>
            <a:endParaRPr lang="ru-RU" sz="8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i019.radikal.ru/1310/91/f5798db5e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6809"/>
            <a:ext cx="7024071" cy="5092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534893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eacher\Desktop\kartinka-k-1-sentyabrya-dnyu-znanij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577064" cy="74168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86aa7a5c0cf3e404219a7ceceaaf67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neposedy-moja-sem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8001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«Семья и здоровье».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832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«Здоровье детей в здоровой семье".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1664" cy="505888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Счастли-вая</a:t>
            </a: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семья- это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530352"/>
            <a:ext cx="4032448" cy="51308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Любовь, грубость, уважение, терпение, ненависть, дружба, верность, зависть, взаимопонимание, долг перед близкими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78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0"/>
            <a:ext cx="6462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Дидактическая игра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484784"/>
            <a:ext cx="4575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«Виды спорта»</a:t>
            </a:r>
          </a:p>
        </p:txBody>
      </p:sp>
      <p:pic>
        <p:nvPicPr>
          <p:cNvPr id="4098" name="Picture 2" descr="http://100-bal.ru/pars_docs/refs/55/54908/54908_html_m6ad82c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41"/>
          <a:stretch/>
        </p:blipFill>
        <p:spPr bwMode="auto">
          <a:xfrm>
            <a:off x="2339752" y="2276872"/>
            <a:ext cx="6248153" cy="4581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Валерия Литвинова - Какие милые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Валерия Литвинова - Какие милые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Валерия Литвинова - Какие милые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6176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8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8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31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cs typeface="Times New Roman"/>
              </a:rPr>
              <a:t>Задание: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у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гадайте вид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спорта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8539" y="742975"/>
            <a:ext cx="5113900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ТОЛУБФ</a:t>
            </a:r>
            <a:endParaRPr lang="ru-RU" sz="8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3302" y="2132856"/>
            <a:ext cx="4005327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Футбол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5362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6" t="13494" r="17159" b="8389"/>
          <a:stretch/>
        </p:blipFill>
        <p:spPr bwMode="auto">
          <a:xfrm>
            <a:off x="4332477" y="3143827"/>
            <a:ext cx="4798875" cy="3714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305783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1435" y="742975"/>
            <a:ext cx="5028108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КЙЕКОХ</a:t>
            </a:r>
            <a:endParaRPr lang="ru-RU" sz="88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6575" y="2132856"/>
            <a:ext cx="3953070" cy="15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8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Хоккей</a:t>
            </a:r>
            <a:endParaRPr lang="ru-RU" sz="88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5427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2203</TotalTime>
  <Words>62</Words>
  <Application>Microsoft Office PowerPoint</Application>
  <PresentationFormat>Экран (4:3)</PresentationFormat>
  <Paragraphs>34</Paragraphs>
  <Slides>18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«Семья и здоровье». </vt:lpstr>
      <vt:lpstr>Слайд 6</vt:lpstr>
      <vt:lpstr>Слайд 7</vt:lpstr>
      <vt:lpstr>0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LEX-PEX.NET</dc:creator>
  <cp:lastModifiedBy>teacher</cp:lastModifiedBy>
  <cp:revision>72</cp:revision>
  <dcterms:created xsi:type="dcterms:W3CDTF">2015-08-12T13:59:46Z</dcterms:created>
  <dcterms:modified xsi:type="dcterms:W3CDTF">2020-09-12T16:06:07Z</dcterms:modified>
</cp:coreProperties>
</file>