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4"/>
  </p:notesMasterIdLst>
  <p:sldIdLst>
    <p:sldId id="259" r:id="rId5"/>
    <p:sldId id="260" r:id="rId6"/>
    <p:sldId id="261" r:id="rId7"/>
    <p:sldId id="262" r:id="rId8"/>
    <p:sldId id="263" r:id="rId9"/>
    <p:sldId id="258" r:id="rId10"/>
    <p:sldId id="264" r:id="rId11"/>
    <p:sldId id="265" r:id="rId12"/>
    <p:sldId id="266" r:id="rId13"/>
    <p:sldId id="267" r:id="rId14"/>
    <p:sldId id="272" r:id="rId15"/>
    <p:sldId id="273" r:id="rId16"/>
    <p:sldId id="275" r:id="rId17"/>
    <p:sldId id="278" r:id="rId18"/>
    <p:sldId id="279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77D64-2E36-4F41-8E2D-9EFD0D87D7A4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66E8E-C161-47D2-8CA0-FB4A2087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5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Какие методы изучения природы вы еще знаете?</a:t>
            </a:r>
          </a:p>
          <a:p>
            <a:pPr eaLnBrk="1" hangingPunct="1"/>
            <a:r>
              <a:rPr lang="ru-RU" smtClean="0"/>
              <a:t>Что такое опыт?</a:t>
            </a:r>
          </a:p>
          <a:p>
            <a:pPr eaLnBrk="1" hangingPunct="1"/>
            <a:r>
              <a:rPr lang="ru-RU" smtClean="0"/>
              <a:t>Чем опыт отличается от наблюдения?</a:t>
            </a:r>
          </a:p>
          <a:p>
            <a:pPr eaLnBrk="1" hangingPunct="1"/>
            <a:r>
              <a:rPr lang="ru-RU" smtClean="0"/>
              <a:t>Посмотрите на слайд. Как мы назовем этот опыт? Что мы выясним в результате этого опыта?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0BDAB8-E434-4EFC-9D5D-23B9FA8F67DA}" type="slidenum">
              <a:rPr lang="ru-RU" smtClean="0">
                <a:solidFill>
                  <a:prstClr val="black"/>
                </a:solidFill>
                <a:latin typeface="Arial" charset="0"/>
              </a:rPr>
              <a:pPr eaLnBrk="1" hangingPunct="1"/>
              <a:t>13</a:t>
            </a:fld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BC45-62DB-4E47-891D-0A0E2494963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7146-E6D5-44AB-ABFA-5FE82ADAF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8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BC45-62DB-4E47-891D-0A0E2494963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7146-E6D5-44AB-ABFA-5FE82ADAF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3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BC45-62DB-4E47-891D-0A0E2494963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7146-E6D5-44AB-ABFA-5FE82ADAF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6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B0D57-010F-4535-9594-B442C83BF602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927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7EF85-F075-41EC-8791-983C78DE1B53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275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767C-F62D-44CA-9513-DD40EB156E77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823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A7084-C044-48EC-AA74-E8C448765076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040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0FB3-E651-4C13-B1A7-E01D8D59E2B7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189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110F-9A72-4887-8D00-1CF46FD7D7A5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636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0FBC-1FA4-472D-B3B2-D70B8FC5836B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2616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4684-1186-46A0-A450-5CC55BBD8C13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80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BC45-62DB-4E47-891D-0A0E2494963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7146-E6D5-44AB-ABFA-5FE82ADAF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85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07F1-C0A3-4FFC-AC4F-BA8F19EF02DE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935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A1132-E176-4EC9-BA0F-445FC7B85367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244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99C32-B015-4537-9476-6CD9271DB558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609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457200"/>
            <a:ext cx="77724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A5F9-5D12-475D-8A7C-22EB7C3BFAD4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697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B0D57-010F-4535-9594-B442C83BF602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339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7EF85-F075-41EC-8791-983C78DE1B53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184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767C-F62D-44CA-9513-DD40EB156E77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143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A7084-C044-48EC-AA74-E8C448765076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464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0FB3-E651-4C13-B1A7-E01D8D59E2B7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01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110F-9A72-4887-8D00-1CF46FD7D7A5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076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BC45-62DB-4E47-891D-0A0E2494963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7146-E6D5-44AB-ABFA-5FE82ADAF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65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0FBC-1FA4-472D-B3B2-D70B8FC5836B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4606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4684-1186-46A0-A450-5CC55BBD8C13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3611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07F1-C0A3-4FFC-AC4F-BA8F19EF02DE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9913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A1132-E176-4EC9-BA0F-445FC7B85367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5716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99C32-B015-4537-9476-6CD9271DB558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759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457200"/>
            <a:ext cx="77724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A5F9-5D12-475D-8A7C-22EB7C3BFAD4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9397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B0D57-010F-4535-9594-B442C83BF602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7799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7EF85-F075-41EC-8791-983C78DE1B53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7908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767C-F62D-44CA-9513-DD40EB156E77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157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A7084-C044-48EC-AA74-E8C448765076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889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BC45-62DB-4E47-891D-0A0E2494963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7146-E6D5-44AB-ABFA-5FE82ADAF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69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0FB3-E651-4C13-B1A7-E01D8D59E2B7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2282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110F-9A72-4887-8D00-1CF46FD7D7A5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3306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0FBC-1FA4-472D-B3B2-D70B8FC5836B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346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4684-1186-46A0-A450-5CC55BBD8C13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945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07F1-C0A3-4FFC-AC4F-BA8F19EF02DE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159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A1132-E176-4EC9-BA0F-445FC7B85367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624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99C32-B015-4537-9476-6CD9271DB558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9461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457200"/>
            <a:ext cx="77724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A5F9-5D12-475D-8A7C-22EB7C3BFAD4}" type="slidenum">
              <a:rPr lang="ru-RU">
                <a:solidFill>
                  <a:srgbClr val="66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984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BC45-62DB-4E47-891D-0A0E2494963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7146-E6D5-44AB-ABFA-5FE82ADAF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1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BC45-62DB-4E47-891D-0A0E2494963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7146-E6D5-44AB-ABFA-5FE82ADAF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9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BC45-62DB-4E47-891D-0A0E2494963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7146-E6D5-44AB-ABFA-5FE82ADAF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BC45-62DB-4E47-891D-0A0E2494963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7146-E6D5-44AB-ABFA-5FE82ADAF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BC45-62DB-4E47-891D-0A0E2494963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7146-E6D5-44AB-ABFA-5FE82ADAF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6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BC45-62DB-4E47-891D-0A0E2494963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7146-E6D5-44AB-ABFA-5FE82ADAF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8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3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4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</p:grpSp>
        <p:pic>
          <p:nvPicPr>
            <p:cNvPr id="2057" name="Picture 56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9FDDA6BD-17B3-4E14-BC34-7517618F06FF}" type="slidenum">
              <a:rPr lang="ru-RU">
                <a:solidFill>
                  <a:srgbClr val="6633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6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3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4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</p:grpSp>
        <p:pic>
          <p:nvPicPr>
            <p:cNvPr id="2057" name="Picture 56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9FDDA6BD-17B3-4E14-BC34-7517618F06FF}" type="slidenum">
              <a:rPr lang="ru-RU">
                <a:solidFill>
                  <a:srgbClr val="6633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3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4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</p:grpSp>
        <p:pic>
          <p:nvPicPr>
            <p:cNvPr id="2057" name="Picture 56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9FDDA6BD-17B3-4E14-BC34-7517618F06FF}" type="slidenum">
              <a:rPr lang="ru-RU">
                <a:solidFill>
                  <a:srgbClr val="6633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latin typeface="Comic Sans MS" pitchFamily="66" charset="0"/>
              </a:rPr>
              <a:t>К естественным наукам не относят: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историю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астрономию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физику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химию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5021288" cy="365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6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81075"/>
            <a:ext cx="8519864" cy="21002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Наблюдение</a:t>
            </a:r>
            <a:r>
              <a:rPr lang="ru-RU" dirty="0" smtClean="0">
                <a:latin typeface="Comic Sans MS" pitchFamily="66" charset="0"/>
              </a:rPr>
              <a:t> — это целенаправленное и планомерное восприятие явлений, результаты которого фиксируются наблюдателем. </a:t>
            </a:r>
          </a:p>
        </p:txBody>
      </p:sp>
      <p:pic>
        <p:nvPicPr>
          <p:cNvPr id="12291" name="Picture 4" descr="гном и пт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57563"/>
            <a:ext cx="36576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2483768" cy="76470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solidFill>
                  <a:srgbClr val="FFFFFF"/>
                </a:solidFill>
                <a:cs typeface="Times New Roman" pitchFamily="18" charset="0"/>
              </a:rPr>
              <a:t>Запись</a:t>
            </a:r>
            <a:endParaRPr lang="ru-RU" sz="40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81075"/>
            <a:ext cx="7772400" cy="16684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Описание</a:t>
            </a:r>
            <a:r>
              <a:rPr lang="ru-RU" dirty="0" smtClean="0">
                <a:latin typeface="Comic Sans MS" pitchFamily="66" charset="0"/>
              </a:rPr>
              <a:t> – запись наблюдений в полевом дневнике</a:t>
            </a:r>
          </a:p>
        </p:txBody>
      </p:sp>
      <p:pic>
        <p:nvPicPr>
          <p:cNvPr id="19459" name="Picture 4" descr="гном - цв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852738"/>
            <a:ext cx="30480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2483768" cy="76470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Запись</a:t>
            </a:r>
            <a:endParaRPr lang="ru-RU" sz="4000" dirty="0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9463" name="Picture 2" descr="http://ic.pics.livejournal.com/starcheolog/63421933/281896/281896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4" y="2470372"/>
            <a:ext cx="5978525" cy="398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7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1124744"/>
            <a:ext cx="8890000" cy="194421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Эксперимент</a:t>
            </a:r>
            <a:r>
              <a:rPr lang="ru-RU" dirty="0" smtClean="0">
                <a:latin typeface="Comic Sans MS" pitchFamily="66" charset="0"/>
              </a:rPr>
              <a:t> - общенаучный метод  </a:t>
            </a:r>
            <a:r>
              <a:rPr lang="ru-RU" b="1" dirty="0" smtClean="0">
                <a:latin typeface="Comic Sans MS" pitchFamily="66" charset="0"/>
              </a:rPr>
              <a:t>исследовательской деятельности</a:t>
            </a:r>
            <a:r>
              <a:rPr lang="ru-RU" dirty="0" smtClean="0">
                <a:latin typeface="Comic Sans MS" pitchFamily="66" charset="0"/>
              </a:rPr>
              <a:t>, предназначенный для проверки выдвинутой </a:t>
            </a:r>
            <a:r>
              <a:rPr lang="ru-RU" i="1" dirty="0" smtClean="0">
                <a:latin typeface="Comic Sans MS" pitchFamily="66" charset="0"/>
              </a:rPr>
              <a:t>гипотезы.</a:t>
            </a: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21507" name="Picture 4" descr="гном - цв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84538"/>
            <a:ext cx="30480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496" y="116632"/>
            <a:ext cx="2483768" cy="76470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solidFill>
                  <a:srgbClr val="FFFFFF"/>
                </a:solidFill>
                <a:cs typeface="Times New Roman" pitchFamily="18" charset="0"/>
              </a:rPr>
              <a:t>Запись</a:t>
            </a:r>
            <a:endParaRPr lang="ru-RU" sz="40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то флористика 008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 b="20520"/>
          <a:stretch>
            <a:fillRect/>
          </a:stretch>
        </p:blipFill>
        <p:spPr bwMode="auto">
          <a:xfrm>
            <a:off x="971550" y="836613"/>
            <a:ext cx="6861175" cy="392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288" y="188913"/>
            <a:ext cx="3455987" cy="5762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Эксперимент (опыт)</a:t>
            </a:r>
          </a:p>
        </p:txBody>
      </p:sp>
      <p:pic>
        <p:nvPicPr>
          <p:cNvPr id="4" name="Picture 8" descr="фото флористика 045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 t="19987" r="23044" b="5908"/>
          <a:stretch>
            <a:fillRect/>
          </a:stretch>
        </p:blipFill>
        <p:spPr bwMode="auto">
          <a:xfrm>
            <a:off x="3347864" y="4200349"/>
            <a:ext cx="226060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фото флористика 044"/>
          <p:cNvPicPr>
            <a:picLocks noChangeAspect="1" noChangeArrowheads="1"/>
          </p:cNvPicPr>
          <p:nvPr/>
        </p:nvPicPr>
        <p:blipFill>
          <a:blip r:embed="rId5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9435"/>
          <a:stretch>
            <a:fillRect/>
          </a:stretch>
        </p:blipFill>
        <p:spPr bwMode="auto">
          <a:xfrm>
            <a:off x="611560" y="4210050"/>
            <a:ext cx="2255837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фото флористика 043"/>
          <p:cNvPicPr>
            <a:picLocks noChangeAspect="1" noChangeArrowheads="1"/>
          </p:cNvPicPr>
          <p:nvPr/>
        </p:nvPicPr>
        <p:blipFill>
          <a:blip r:embed="rId6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15816" r="16693" b="4759"/>
          <a:stretch>
            <a:fillRect/>
          </a:stretch>
        </p:blipFill>
        <p:spPr bwMode="auto">
          <a:xfrm>
            <a:off x="6084888" y="4210050"/>
            <a:ext cx="237490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908050"/>
            <a:ext cx="7772400" cy="3036888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C00000"/>
                </a:solidFill>
              </a:rPr>
              <a:t>Измерение</a:t>
            </a:r>
            <a:r>
              <a:rPr lang="ru-RU" dirty="0" smtClean="0"/>
              <a:t>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фиксирование данных об изучаемом объекте, его свойствах с помощью измерительных приборов.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675" name="Picture 3" descr="гном - виш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25320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2483768" cy="76470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Словарь</a:t>
            </a:r>
          </a:p>
        </p:txBody>
      </p:sp>
    </p:spTree>
    <p:extLst>
      <p:ext uri="{BB962C8B-B14F-4D97-AF65-F5344CB8AC3E}">
        <p14:creationId xmlns:p14="http://schemas.microsoft.com/office/powerpoint/2010/main" val="41943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7070"/>
            <a:ext cx="3787898" cy="282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02" y="277070"/>
            <a:ext cx="4192062" cy="282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0" y="3284984"/>
            <a:ext cx="37804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1764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8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81075"/>
            <a:ext cx="8447856" cy="187186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Сравнение</a:t>
            </a:r>
            <a:r>
              <a:rPr lang="ru-RU" dirty="0" smtClean="0">
                <a:latin typeface="Comic Sans MS" pitchFamily="66" charset="0"/>
              </a:rPr>
              <a:t> – это </a:t>
            </a:r>
            <a:r>
              <a:rPr lang="ru-RU" b="1" dirty="0" smtClean="0">
                <a:latin typeface="Comic Sans MS" pitchFamily="66" charset="0"/>
              </a:rPr>
              <a:t>сопоставление</a:t>
            </a:r>
            <a:r>
              <a:rPr lang="ru-RU" dirty="0" smtClean="0">
                <a:latin typeface="Comic Sans MS" pitchFamily="66" charset="0"/>
              </a:rPr>
              <a:t> двух предметов или состояний, имеющих общий признак.</a:t>
            </a:r>
          </a:p>
        </p:txBody>
      </p:sp>
      <p:pic>
        <p:nvPicPr>
          <p:cNvPr id="34819" name="Picture 4" descr="гном - цв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84538"/>
            <a:ext cx="30480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2483768" cy="76470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FFFFFF"/>
                </a:solidFill>
                <a:cs typeface="Times New Roman" pitchFamily="18" charset="0"/>
              </a:rPr>
              <a:t>апись</a:t>
            </a:r>
            <a:endParaRPr lang="ru-RU" sz="40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664654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7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81075"/>
            <a:ext cx="7772400" cy="16684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Моделирование</a:t>
            </a:r>
            <a:r>
              <a:rPr lang="ru-RU" dirty="0" smtClean="0">
                <a:latin typeface="Comic Sans MS" pitchFamily="66" charset="0"/>
              </a:rPr>
              <a:t> – </a:t>
            </a:r>
            <a:r>
              <a:rPr lang="ru-RU" b="1" dirty="0" smtClean="0">
                <a:latin typeface="Comic Sans MS" pitchFamily="66" charset="0"/>
              </a:rPr>
              <a:t>это</a:t>
            </a:r>
            <a:r>
              <a:rPr lang="ru-RU" dirty="0" smtClean="0">
                <a:latin typeface="Comic Sans MS" pitchFamily="66" charset="0"/>
              </a:rPr>
              <a:t> главный метод познания, который состоит из создания и исследования объектов.</a:t>
            </a:r>
          </a:p>
        </p:txBody>
      </p:sp>
      <p:pic>
        <p:nvPicPr>
          <p:cNvPr id="36867" name="Picture 4" descr="гном - цв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84538"/>
            <a:ext cx="30480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2483768" cy="76470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Словарь</a:t>
            </a:r>
          </a:p>
        </p:txBody>
      </p:sp>
    </p:spTree>
    <p:extLst>
      <p:ext uri="{BB962C8B-B14F-4D97-AF65-F5344CB8AC3E}">
        <p14:creationId xmlns:p14="http://schemas.microsoft.com/office/powerpoint/2010/main" val="20035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536504" cy="321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46341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7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u="sng" dirty="0" smtClean="0">
                <a:latin typeface="Comic Sans MS" pitchFamily="66" charset="0"/>
              </a:rPr>
              <a:t>Наука о небесных телах - это:</a:t>
            </a:r>
            <a:r>
              <a:rPr lang="ru-RU" u="sng" dirty="0" smtClean="0">
                <a:latin typeface="Comic Sans MS" pitchFamily="66" charset="0"/>
              </a:rPr>
              <a:t/>
            </a:r>
            <a:br>
              <a:rPr lang="ru-RU" u="sng" dirty="0" smtClean="0">
                <a:latin typeface="Comic Sans MS" pitchFamily="66" charset="0"/>
              </a:rPr>
            </a:br>
            <a:endParaRPr lang="ru-RU" u="sng" dirty="0" smtClean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физика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геология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география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астрономия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8" b="40596"/>
          <a:stretch/>
        </p:blipFill>
        <p:spPr bwMode="auto">
          <a:xfrm>
            <a:off x="3851920" y="2060848"/>
            <a:ext cx="4782317" cy="2497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2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613"/>
            <a:ext cx="8561139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u="sng" dirty="0" smtClean="0">
                <a:latin typeface="Comic Sans MS" pitchFamily="66" charset="0"/>
              </a:rPr>
              <a:t>Наука, изучающая форму, строение и развитие Земли, называется:</a:t>
            </a:r>
            <a:br>
              <a:rPr lang="ru-RU" b="1" u="sng" dirty="0" smtClean="0">
                <a:latin typeface="Comic Sans MS" pitchFamily="66" charset="0"/>
              </a:rPr>
            </a:br>
            <a:endParaRPr lang="ru-RU" b="1" u="sng" dirty="0" smtClean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астрономией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геологией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географией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экологией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3" b="90000" l="1667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2996762" cy="532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1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9275"/>
            <a:ext cx="8273678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u="sng" dirty="0" smtClean="0">
                <a:latin typeface="Comic Sans MS" pitchFamily="66" charset="0"/>
              </a:rPr>
              <a:t>Наука о живой природе называется:</a:t>
            </a:r>
            <a:br>
              <a:rPr lang="ru-RU" b="1" u="sng" dirty="0" smtClean="0">
                <a:latin typeface="Comic Sans MS" pitchFamily="66" charset="0"/>
              </a:rPr>
            </a:br>
            <a:endParaRPr lang="ru-RU" b="1" u="sng" dirty="0" smtClean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экологией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географией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биологией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геологией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0"/>
          <a:stretch/>
        </p:blipFill>
        <p:spPr bwMode="auto">
          <a:xfrm>
            <a:off x="4211960" y="1876012"/>
            <a:ext cx="4620985" cy="3761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95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u="sng" dirty="0" smtClean="0">
                <a:latin typeface="Comic Sans MS" pitchFamily="66" charset="0"/>
              </a:rPr>
              <a:t>Наука о растениях называется</a:t>
            </a:r>
            <a:r>
              <a:rPr lang="ru-RU" b="1" dirty="0" smtClean="0">
                <a:latin typeface="Comic Sans MS" pitchFamily="66" charset="0"/>
              </a:rPr>
              <a:t>:</a:t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 smtClean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анатомией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физиологией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микологией</a:t>
            </a:r>
          </a:p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ботаникой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781299" cy="38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7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Соотнеси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45663"/>
              </p:ext>
            </p:extLst>
          </p:nvPr>
        </p:nvGraphicFramePr>
        <p:xfrm>
          <a:off x="179512" y="1556792"/>
          <a:ext cx="8867328" cy="4328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28392"/>
                <a:gridCol w="53389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Наука</a:t>
                      </a:r>
                      <a:endParaRPr lang="ru-RU" sz="32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Что изучает</a:t>
                      </a:r>
                      <a:endParaRPr lang="ru-RU" sz="32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289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1.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БОТАНИКА                  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2.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АНАТОМИЯ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3.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БАКТЕРИОЛОГИЯ 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4.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ЗООЛОГИЯ        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5.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ЭКОЛОГИЯ              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6.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ЦИТОЛОГИЯ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7.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МИКОЛОГИЯ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8.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ОРНИТОЛОГИЯ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9.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ИХТИОЛОГИЯ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А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) 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НАУКА О ГРИБАХ         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Б)  </a:t>
                      </a:r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НАУКА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О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РЫБАХ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В)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НАУКА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О ЖИВОТНЫХ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Г)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НАУКА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О СТРОЕНИИ ОРГАНИЗМА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Д)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НАУКА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О РАСТЕНИЯХ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Е)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НАУКА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О ВЗАИМООТНОШЕНИИ       ОРГАНИЗМА С ОКРУЖАЮЩЕЙ ПРИРОДОЙ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Ж)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  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НАУКА О ПТИЦАХ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З)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НАУКА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О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БАКТЕРИЯХ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И)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НАУКА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О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КЛЕТКЕ</a:t>
                      </a:r>
                      <a:endParaRPr kumimoji="0" lang="ru-RU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itchFamily="66" charset="0"/>
                      </a:endParaRPr>
                    </a:p>
                    <a:p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                            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82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51520" y="476672"/>
            <a:ext cx="8064896" cy="903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/>
              </a:rPr>
              <a:t>Тема: </a:t>
            </a:r>
            <a:r>
              <a:rPr lang="ru-RU" sz="3600" b="1" u="sng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/>
              </a:rPr>
              <a:t>«Методы изучения природы»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/>
              </a:rPr>
              <a:t>.</a:t>
            </a:r>
          </a:p>
        </p:txBody>
      </p:sp>
      <p:pic>
        <p:nvPicPr>
          <p:cNvPr id="7171" name="Picture 2" descr="http://planeta.moy.su/_bl/214/767232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1" y="1772742"/>
            <a:ext cx="7056438" cy="467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7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83295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err="1" smtClean="0">
                <a:solidFill>
                  <a:srgbClr val="C00000"/>
                </a:solidFill>
                <a:latin typeface="Comic Sans MS" pitchFamily="66" charset="0"/>
              </a:rPr>
              <a:t>Ме́тод</a:t>
            </a:r>
            <a:r>
              <a:rPr lang="ru-RU" sz="3200" dirty="0" smtClean="0">
                <a:latin typeface="Comic Sans MS" pitchFamily="66" charset="0"/>
              </a:rPr>
              <a:t> (от греческого «способ») — систематизированная последовательность шагов, действий, которые необходимо предпринять, чтобы решить определенную задачу или достичь определенной цели.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" y="116632"/>
            <a:ext cx="25908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08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2195513" y="1196975"/>
            <a:ext cx="936625" cy="28082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>
            <a:off x="4140200" y="1196975"/>
            <a:ext cx="576263" cy="28082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763713" y="260350"/>
            <a:ext cx="5113337" cy="9350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Методы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изучения природы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0" y="1484313"/>
            <a:ext cx="2160588" cy="935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1. Наблюдение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716463" y="1700213"/>
            <a:ext cx="2160587" cy="935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3.Эксперимент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983413" y="1773238"/>
            <a:ext cx="2160587" cy="935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4.Измерение</a:t>
            </a:r>
          </a:p>
        </p:txBody>
      </p:sp>
      <p:pic>
        <p:nvPicPr>
          <p:cNvPr id="11272" name="Picture 8" descr="Солнца затм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2420938"/>
            <a:ext cx="19923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Давления измер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96" y="2852936"/>
            <a:ext cx="2067234" cy="136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1331913" y="1196975"/>
            <a:ext cx="1512887" cy="287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924300" y="1196975"/>
            <a:ext cx="0" cy="5762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724525" y="1196975"/>
            <a:ext cx="2376488" cy="5762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3300"/>
              </a:solidFill>
            </a:endParaRPr>
          </a:p>
        </p:txBody>
      </p:sp>
      <p:pic>
        <p:nvPicPr>
          <p:cNvPr id="11277" name="Picture 15" descr="Горение желез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15763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AutoShape 6"/>
          <p:cNvSpPr>
            <a:spLocks noChangeArrowheads="1"/>
          </p:cNvSpPr>
          <p:nvPr/>
        </p:nvSpPr>
        <p:spPr bwMode="auto">
          <a:xfrm>
            <a:off x="2339975" y="1773238"/>
            <a:ext cx="2160588" cy="935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2.Описание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364163" y="1196975"/>
            <a:ext cx="0" cy="5762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11280" name="AutoShape 6"/>
          <p:cNvSpPr>
            <a:spLocks noChangeArrowheads="1"/>
          </p:cNvSpPr>
          <p:nvPr/>
        </p:nvSpPr>
        <p:spPr bwMode="auto">
          <a:xfrm>
            <a:off x="395288" y="4005263"/>
            <a:ext cx="2160587" cy="935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5.Сравнение</a:t>
            </a:r>
          </a:p>
        </p:txBody>
      </p:sp>
      <p:sp>
        <p:nvSpPr>
          <p:cNvPr id="11281" name="AutoShape 6"/>
          <p:cNvSpPr>
            <a:spLocks noChangeArrowheads="1"/>
          </p:cNvSpPr>
          <p:nvPr/>
        </p:nvSpPr>
        <p:spPr bwMode="auto">
          <a:xfrm>
            <a:off x="2700338" y="4005263"/>
            <a:ext cx="2519362" cy="935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6.Моделирование</a:t>
            </a:r>
          </a:p>
        </p:txBody>
      </p:sp>
      <p:pic>
        <p:nvPicPr>
          <p:cNvPr id="11282" name="Picture 17" descr="http://doublex.ru/upload/c8/1e/72/2/1d8bb27b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35538"/>
            <a:ext cx="1296987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http://www.render.ru/images/uploads/Image/Tutor/max/305/alig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57775"/>
            <a:ext cx="26241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1" descr="http://dic.academic.ru/pictures/wiki/files/50/250px-Leonhart_Fuchs_Historia_Stirpiu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14144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069064">
  <a:themeElements>
    <a:clrScheme name="01069064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0106906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69064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64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64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1069064">
  <a:themeElements>
    <a:clrScheme name="01069064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0106906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69064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64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64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01069064">
  <a:themeElements>
    <a:clrScheme name="01069064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0106906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69064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64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64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194</Words>
  <Application>Microsoft Office PowerPoint</Application>
  <PresentationFormat>Экран (4:3)</PresentationFormat>
  <Paragraphs>80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01069064</vt:lpstr>
      <vt:lpstr>1_01069064</vt:lpstr>
      <vt:lpstr>2_01069064</vt:lpstr>
      <vt:lpstr>К естественным наукам не относят:</vt:lpstr>
      <vt:lpstr>Наука о небесных телах - это: </vt:lpstr>
      <vt:lpstr>Наука, изучающая форму, строение и развитие Земли, называется: </vt:lpstr>
      <vt:lpstr>Наука о живой природе называется: </vt:lpstr>
      <vt:lpstr>Наука о растениях называется: </vt:lpstr>
      <vt:lpstr>Соотнеси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9</cp:revision>
  <dcterms:created xsi:type="dcterms:W3CDTF">2020-09-09T15:52:52Z</dcterms:created>
  <dcterms:modified xsi:type="dcterms:W3CDTF">2020-09-09T17:33:05Z</dcterms:modified>
</cp:coreProperties>
</file>