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0" r:id="rId5"/>
    <p:sldId id="258" r:id="rId6"/>
    <p:sldId id="259" r:id="rId7"/>
    <p:sldId id="261" r:id="rId8"/>
    <p:sldId id="262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BE5FF"/>
    <a:srgbClr val="4A163B"/>
    <a:srgbClr val="A400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069" y="-459432"/>
            <a:ext cx="10368373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586" y="1196752"/>
            <a:ext cx="6840760" cy="18722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История создания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Русской Матрешки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9309" y="5445224"/>
            <a:ext cx="6400800" cy="1752600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r>
              <a:rPr lang="ru-RU" sz="1600" b="1" dirty="0" smtClean="0">
                <a:solidFill>
                  <a:srgbClr val="0070C0"/>
                </a:solidFill>
              </a:rPr>
              <a:t>Подготовила Воспитатель </a:t>
            </a:r>
          </a:p>
          <a:p>
            <a:r>
              <a:rPr lang="ru-RU" sz="1600" b="1" dirty="0" err="1" smtClean="0">
                <a:solidFill>
                  <a:srgbClr val="0070C0"/>
                </a:solidFill>
              </a:rPr>
              <a:t>Юркова</a:t>
            </a:r>
            <a:r>
              <a:rPr lang="ru-RU" sz="1600" b="1" dirty="0" smtClean="0">
                <a:solidFill>
                  <a:srgbClr val="0070C0"/>
                </a:solidFill>
              </a:rPr>
              <a:t> Анастасия Владимировна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869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3888550" cy="60486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Родившись в </a:t>
            </a:r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городе Сергиев Посад, Матрешка начала </a:t>
            </a:r>
            <a:r>
              <a:rPr lang="ru-RU" sz="2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путешествие по России. </a:t>
            </a:r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 </a:t>
            </a:r>
            <a:b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</a:br>
            <a:r>
              <a:rPr lang="ru-RU" sz="28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/>
            </a:r>
            <a:br>
              <a:rPr lang="ru-RU" sz="28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</a:br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И в каждом городе мастера придумывали ей новый облик.</a:t>
            </a:r>
            <a:b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</a:br>
            <a:r>
              <a:rPr lang="ru-RU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/>
            </a:r>
            <a:br>
              <a:rPr lang="ru-RU" sz="2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</a:br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Посмотри как много Матрешек есть в нашей стране!</a:t>
            </a:r>
            <a:endParaRPr lang="ru-RU" sz="2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33CC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52" y="45280"/>
            <a:ext cx="2676698" cy="199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686" y="45280"/>
            <a:ext cx="2560021" cy="19157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26" y="1931947"/>
            <a:ext cx="5220874" cy="31953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52" y="4302147"/>
            <a:ext cx="5197347" cy="255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312658" cy="5472608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  <a:t>Сегодня ты познакомился с историей создания Матрешки, узнал из чего она сделана, какие красивые бывают ее наряды.</a:t>
            </a:r>
            <a:b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</a:br>
            <a:r>
              <a:rPr lang="ru-RU" sz="2800" dirty="0">
                <a:solidFill>
                  <a:srgbClr val="0033CC"/>
                </a:solidFill>
              </a:rPr>
              <a:t/>
            </a:r>
            <a:br>
              <a:rPr lang="ru-RU" sz="2800" dirty="0">
                <a:solidFill>
                  <a:srgbClr val="0033CC"/>
                </a:solidFill>
              </a:rPr>
            </a:br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Запомни – играть с этой игрушкой надо очень бережно, потому что ее создали для тебя своими руками мастера и художники.</a:t>
            </a:r>
            <a:b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внимание, дорогой друг!</a:t>
            </a:r>
            <a:b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2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82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4526"/>
            <a:ext cx="9326350" cy="68873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645" y="116632"/>
            <a:ext cx="6984776" cy="19442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verdana"/>
              </a:rPr>
            </a:br>
            <a:r>
              <a:rPr lang="ru-RU" sz="2400" b="1" dirty="0">
                <a:solidFill>
                  <a:srgbClr val="002060"/>
                </a:solidFill>
                <a:latin typeface="verdana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verdana"/>
              </a:rPr>
            </a:br>
            <a:r>
              <a:rPr lang="ru-RU" sz="2400" b="1" dirty="0" smtClean="0">
                <a:solidFill>
                  <a:srgbClr val="002060"/>
                </a:solidFill>
                <a:latin typeface="verdana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verdana"/>
              </a:rPr>
            </a:br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/>
              </a:rPr>
              <a:t>Дуйте </a:t>
            </a:r>
            <a: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/>
              </a:rPr>
              <a:t>в дудки, бейте в ложки!</a:t>
            </a:r>
            <a: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/>
              </a:rPr>
              <a:t>В гости к нам пришли матрёшки.</a:t>
            </a:r>
            <a: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/>
              </a:rPr>
              <a:t>Матрёшки деревянные,</a:t>
            </a:r>
            <a: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/>
              </a:rPr>
              <a:t>Круглолицые, румяные.</a:t>
            </a:r>
            <a: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   </a:t>
            </a:r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</a:t>
            </a:r>
            <a: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/>
              </a:rPr>
              <a:t>(В. Берестов)</a:t>
            </a:r>
            <a: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2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0168" y="1482802"/>
            <a:ext cx="9005629" cy="5373215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endParaRPr lang="ru-RU" sz="2600" b="1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marL="68580" indent="0" algn="ctr">
              <a:buNone/>
            </a:pPr>
            <a:r>
              <a:rPr lang="ru-RU" sz="2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Дорогой Друг! </a:t>
            </a:r>
            <a:endParaRPr lang="ru-RU" sz="2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+mj-ea"/>
              <a:cs typeface="+mj-cs"/>
            </a:endParaRPr>
          </a:p>
          <a:p>
            <a:pPr marL="68580" indent="0">
              <a:buNone/>
            </a:pPr>
            <a:r>
              <a:rPr lang="ru-RU" sz="2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Ты наверно </a:t>
            </a:r>
            <a:r>
              <a:rPr lang="ru-RU" sz="2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уже </a:t>
            </a:r>
            <a:r>
              <a:rPr lang="ru-RU" sz="2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играл с Матрешкой дома, или </a:t>
            </a:r>
            <a:r>
              <a:rPr lang="ru-RU" sz="2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в </a:t>
            </a:r>
            <a:r>
              <a:rPr lang="ru-RU" sz="2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детском </a:t>
            </a:r>
            <a:r>
              <a:rPr lang="ru-RU" sz="2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саду</a:t>
            </a:r>
            <a:r>
              <a:rPr lang="ru-RU" sz="2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?</a:t>
            </a:r>
          </a:p>
          <a:p>
            <a:pPr marL="68580" indent="0" algn="ctr">
              <a:buNone/>
            </a:pPr>
            <a:r>
              <a:rPr lang="ru-RU" sz="2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Матрешка</a:t>
            </a:r>
            <a:r>
              <a:rPr lang="ru-RU" sz="2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  это  русская раскладная кукла из дерева. </a:t>
            </a:r>
          </a:p>
          <a:p>
            <a:pPr marL="68580" indent="0" algn="ctr">
              <a:buNone/>
            </a:pPr>
            <a:r>
              <a:rPr lang="ru-RU" sz="2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Внутри </a:t>
            </a:r>
            <a:r>
              <a:rPr lang="ru-RU" sz="2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каждой матрешки находятся </a:t>
            </a:r>
            <a:r>
              <a:rPr lang="ru-RU" sz="2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куколки </a:t>
            </a:r>
            <a:r>
              <a:rPr lang="ru-RU" sz="2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меньшего размера. </a:t>
            </a:r>
            <a:endParaRPr lang="ru-RU" sz="2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+mj-ea"/>
              <a:cs typeface="+mj-cs"/>
            </a:endParaRPr>
          </a:p>
          <a:p>
            <a:pPr marL="68580" indent="0">
              <a:buNone/>
            </a:pPr>
            <a:r>
              <a:rPr lang="ru-RU" sz="2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              </a:t>
            </a:r>
          </a:p>
          <a:p>
            <a:pPr marL="68580" indent="0">
              <a:buNone/>
            </a:pPr>
            <a:r>
              <a:rPr lang="ru-RU" sz="2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2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    </a:t>
            </a:r>
            <a:r>
              <a:rPr lang="ru-RU" sz="2600" b="1" dirty="0">
                <a:solidFill>
                  <a:srgbClr val="002060"/>
                </a:solidFill>
                <a:ea typeface="+mj-ea"/>
                <a:cs typeface="+mj-cs"/>
              </a:rPr>
              <a:t/>
            </a:r>
            <a:br>
              <a:rPr lang="ru-RU" sz="2600" b="1" dirty="0">
                <a:solidFill>
                  <a:srgbClr val="002060"/>
                </a:solidFill>
                <a:ea typeface="+mj-ea"/>
                <a:cs typeface="+mj-cs"/>
              </a:rPr>
            </a:br>
            <a:endParaRPr lang="ru-RU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" y="0"/>
            <a:ext cx="918869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3690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теперь, давай поиграем! </a:t>
            </a:r>
            <a:b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Вставай на ноги и делай со мной!</a:t>
            </a:r>
            <a:endParaRPr lang="ru-RU" sz="28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77720" y="1412776"/>
            <a:ext cx="8166280" cy="5445224"/>
          </a:xfrm>
          <a:prstGeom prst="rect">
            <a:avLst/>
          </a:prstGeom>
          <a:solidFill>
            <a:srgbClr val="9BE5FF">
              <a:alpha val="57000"/>
            </a:srgbClr>
          </a:solidFill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4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4A163B"/>
              </a:solidFill>
            </a:endParaRPr>
          </a:p>
          <a:p>
            <a:pPr algn="ctr"/>
            <a:r>
              <a:rPr lang="ru-RU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4A163B"/>
                </a:solidFill>
              </a:rPr>
              <a:t>Физкультминутка «Матрёшки»</a:t>
            </a:r>
          </a:p>
          <a:p>
            <a:pPr algn="ctr"/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Хлопают в </a:t>
            </a:r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ладошки Дружные </a:t>
            </a:r>
            <a: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матрешки. </a:t>
            </a:r>
            <a:endParaRPr lang="ru-RU" sz="20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  <a:p>
            <a:pPr algn="ctr"/>
            <a: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4A163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</a:t>
            </a:r>
            <a:r>
              <a:rPr lang="ru-RU" sz="1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4A163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Хлопают в ладоши</a:t>
            </a:r>
            <a: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4A163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</a:p>
          <a:p>
            <a:pPr algn="ctr"/>
            <a:endParaRPr lang="ru-RU" sz="1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4A163B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На ногах сапожки, </a:t>
            </a:r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Топают </a:t>
            </a:r>
            <a: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матрешки. </a:t>
            </a:r>
            <a:endParaRPr lang="ru-RU" sz="20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  <a:p>
            <a:pPr algn="ctr"/>
            <a: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4A163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</a:t>
            </a:r>
            <a:r>
              <a:rPr lang="ru-RU" sz="1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4A163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Топают ногами</a:t>
            </a:r>
            <a: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4A163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</a:p>
          <a:p>
            <a:pPr algn="ctr"/>
            <a:endParaRPr lang="ru-RU" sz="1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4A163B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Влево, вправо наклонись, </a:t>
            </a:r>
            <a:endParaRPr lang="ru-RU" sz="20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  <a:p>
            <a:pPr algn="ctr"/>
            <a: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4A163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</a:t>
            </a:r>
            <a:r>
              <a:rPr lang="ru-RU" sz="1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4A163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Наклоны телом влево – вправо</a:t>
            </a:r>
            <a: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4A163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</a:p>
          <a:p>
            <a:pPr algn="ctr"/>
            <a:endParaRPr lang="ru-RU" sz="1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4A163B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Всем знакомым поклонись. </a:t>
            </a:r>
            <a:endParaRPr lang="ru-RU" sz="20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  <a:p>
            <a:pPr algn="ctr"/>
            <a: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4A163B"/>
                </a:solidFill>
              </a:rPr>
              <a:t>(</a:t>
            </a:r>
            <a:r>
              <a:rPr lang="ru-RU" sz="1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4A163B"/>
                </a:solidFill>
              </a:rPr>
              <a:t>Наклоны головой влево-вправо</a:t>
            </a:r>
            <a: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4A163B"/>
                </a:solidFill>
              </a:rPr>
              <a:t>)</a:t>
            </a:r>
          </a:p>
          <a:p>
            <a:pPr algn="ctr"/>
            <a:endParaRPr lang="ru-RU" sz="1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4A163B"/>
              </a:solidFill>
            </a:endParaRPr>
          </a:p>
          <a:p>
            <a:pPr algn="ctr"/>
            <a: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Девчонки озорные</a:t>
            </a:r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, Матрешки </a:t>
            </a:r>
            <a: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расписные.</a:t>
            </a:r>
          </a:p>
          <a:p>
            <a:pPr algn="ctr"/>
            <a: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4A163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</a:t>
            </a:r>
            <a:r>
              <a:rPr lang="ru-RU" sz="1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4A163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Руки к плечам, повороты туловища направо – налево</a:t>
            </a:r>
            <a: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4A163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</a:p>
          <a:p>
            <a:pPr algn="ctr"/>
            <a:endParaRPr lang="ru-RU" sz="1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4A163B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сарафанах ваших пестрых </a:t>
            </a:r>
            <a:endParaRPr lang="ru-RU" sz="20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 </a:t>
            </a:r>
            <a: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похожи словно сестры</a:t>
            </a:r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Ладушки</a:t>
            </a:r>
            <a: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ладушки, Веселые </a:t>
            </a:r>
            <a:r>
              <a:rPr lang="ru-RU" sz="2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матрешки. </a:t>
            </a:r>
            <a:endParaRPr lang="ru-RU" sz="20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4A163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</a:t>
            </a:r>
            <a:r>
              <a:rPr lang="ru-RU" sz="1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4A163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Хлопают в ладоши</a:t>
            </a:r>
            <a: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4A163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</a:p>
          <a:p>
            <a:pPr algn="ctr"/>
            <a:endParaRPr lang="ru-RU" sz="1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4A163B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68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35" y="1"/>
            <a:ext cx="9417228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59224" y="11219"/>
            <a:ext cx="6984776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нашу страну Матрешка пришла из Японии,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41" y="1484784"/>
            <a:ext cx="6208538" cy="2376264"/>
          </a:xfrm>
          <a:prstGeom prst="rect">
            <a:avLst/>
          </a:prstGeom>
          <a:solidFill>
            <a:schemeClr val="bg1">
              <a:alpha val="61000"/>
            </a:schemeClr>
          </a:solidFill>
        </p:spPr>
      </p:pic>
      <p:sp>
        <p:nvSpPr>
          <p:cNvPr id="7" name="Прямоугольник 6"/>
          <p:cNvSpPr/>
          <p:nvPr/>
        </p:nvSpPr>
        <p:spPr>
          <a:xfrm>
            <a:off x="-158436" y="3789040"/>
            <a:ext cx="56267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там </a:t>
            </a:r>
            <a:r>
              <a:rPr lang="ru-RU" sz="2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эта игрушка </a:t>
            </a:r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была </a:t>
            </a:r>
            <a:endParaRPr lang="ru-RU" sz="2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  <a:p>
            <a:pPr lvl="0" algn="ctr"/>
            <a:r>
              <a:rPr lang="ru-RU" sz="2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лысым дедушкой</a:t>
            </a:r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,</a:t>
            </a:r>
          </a:p>
          <a:p>
            <a:pPr lvl="0" algn="ctr"/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ru-RU" sz="2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очень мудрым и старым.</a:t>
            </a:r>
          </a:p>
        </p:txBody>
      </p:sp>
    </p:spTree>
    <p:extLst>
      <p:ext uri="{BB962C8B-B14F-4D97-AF65-F5344CB8AC3E}">
        <p14:creationId xmlns:p14="http://schemas.microsoft.com/office/powerpoint/2010/main" val="13663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762" y="-49696"/>
            <a:ext cx="10033484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-247266"/>
            <a:ext cx="9603448" cy="13083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Русские мастера выточили Матрешку из дерева и расписали </a:t>
            </a:r>
            <a:r>
              <a:rPr lang="ru-RU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красками.</a:t>
            </a:r>
            <a:endParaRPr lang="ru-RU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34290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24744"/>
            <a:ext cx="5930739" cy="5733256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6" name="Прямоугольник 5"/>
          <p:cNvSpPr/>
          <p:nvPr/>
        </p:nvSpPr>
        <p:spPr>
          <a:xfrm>
            <a:off x="-180528" y="1045161"/>
            <a:ext cx="3744416" cy="58939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В первой Матрешке  </a:t>
            </a:r>
          </a:p>
          <a:p>
            <a:pPr algn="ctr"/>
            <a:r>
              <a:rPr lang="ru-RU" sz="2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было 9 кукол.</a:t>
            </a:r>
          </a:p>
          <a:p>
            <a:r>
              <a:rPr lang="ru-RU" sz="20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 </a:t>
            </a:r>
            <a:r>
              <a:rPr lang="ru-RU" sz="2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   </a:t>
            </a:r>
            <a:r>
              <a:rPr lang="ru-RU" sz="2000" b="1" u="sng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Найди их на картинке!</a:t>
            </a:r>
          </a:p>
          <a:p>
            <a:endParaRPr lang="ru-RU" sz="2000" b="1" u="sng" dirty="0" smtClean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33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5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девочка в оранжевом платке с </a:t>
            </a:r>
            <a:r>
              <a:rPr lang="ru-RU" sz="165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чёрным петухом, </a:t>
            </a:r>
            <a:endParaRPr lang="ru-RU" sz="1650" b="1" dirty="0" smtClean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33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5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д</a:t>
            </a:r>
            <a:r>
              <a:rPr lang="ru-RU" sz="165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евочка в желтом платке с курочкой и цыплятами,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5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девочка </a:t>
            </a:r>
            <a:r>
              <a:rPr lang="ru-RU" sz="165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в красном платке с </a:t>
            </a:r>
            <a:r>
              <a:rPr lang="ru-RU" sz="165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корзинкой и курочкой,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5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мальчик с цыпленком,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5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девочка в оранжевом платке,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5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девочка в желтом платке с цыпленком,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5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мальчик в оранжевой рубахе с яичком в руках,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5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маленькая девочка в красном сарафане с цыпленком,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5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самая маленькая девочка в желтой пеленке. </a:t>
            </a:r>
          </a:p>
          <a:p>
            <a:pPr algn="ctr"/>
            <a:r>
              <a:rPr lang="ru-RU" sz="1650" b="1" u="sng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Получилось?</a:t>
            </a:r>
            <a:endParaRPr lang="ru-RU" sz="1650" b="1" u="sng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45" y="-8020"/>
            <a:ext cx="918869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75" y="4365104"/>
            <a:ext cx="36345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Хочешь увидеть как создают Матрешку?</a:t>
            </a:r>
            <a:r>
              <a:rPr lang="ru-RU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</a:br>
            <a:endParaRPr lang="ru-RU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51987"/>
            <a:ext cx="5504728" cy="44037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149151"/>
            <a:ext cx="882047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Много лет прошло с тех пор.. </a:t>
            </a:r>
          </a:p>
          <a:p>
            <a:pPr algn="just"/>
            <a:r>
              <a:rPr lang="ru-RU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Но Матрешка до сих пор любимая игрушка для многих детей. </a:t>
            </a:r>
          </a:p>
          <a:p>
            <a:pPr algn="ctr"/>
            <a:r>
              <a:rPr lang="ru-RU" sz="2800" b="1" dirty="0" smtClean="0">
                <a:ln w="18000">
                  <a:solidFill>
                    <a:srgbClr val="4A163B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Еще Матрешка является символом красоты нашей родины - России.</a:t>
            </a:r>
            <a:r>
              <a:rPr lang="ru-RU" sz="1600" b="1" dirty="0">
                <a:ln w="18000">
                  <a:solidFill>
                    <a:srgbClr val="4A163B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/>
            </a:r>
            <a:br>
              <a:rPr lang="ru-RU" sz="1600" b="1" dirty="0">
                <a:ln w="18000">
                  <a:solidFill>
                    <a:srgbClr val="4A163B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</a:br>
            <a:endParaRPr lang="ru-RU" dirty="0">
              <a:ln w="18000">
                <a:solidFill>
                  <a:srgbClr val="4A163B"/>
                </a:solidFill>
                <a:prstDash val="solid"/>
                <a:miter lim="800000"/>
              </a:ln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4401"/>
            <a:ext cx="964907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3384376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  <a:t>Сначала токарь в своей мастерской из дерева-липы вытачивает на своем станке </a:t>
            </a:r>
            <a:b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</a:b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  <a:t>заготовки для кукол. </a:t>
            </a:r>
            <a:b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</a:b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</a:b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0033CC"/>
                </a:solidFill>
              </a:rPr>
              <a:t>Вот они на картинке.</a:t>
            </a:r>
            <a:b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0033CC"/>
                </a:solidFill>
              </a:rPr>
            </a:b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0033CC"/>
                </a:solidFill>
              </a:rPr>
            </a:b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  <a:t>Каждую заготовку нужно просушить и обработать специальным клеем.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  <a:t/>
            </a:r>
            <a:b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</a:br>
            <a:endParaRPr lang="ru-RU" sz="2400" b="1" dirty="0">
              <a:ln>
                <a:solidFill>
                  <a:schemeClr val="tx1"/>
                </a:solidFill>
              </a:ln>
              <a:solidFill>
                <a:srgbClr val="0033CC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4464122" cy="3356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501008"/>
            <a:ext cx="5040560" cy="33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0"/>
            <a:ext cx="9144000" cy="68246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7650" y="0"/>
            <a:ext cx="3988648" cy="6858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Теперь можно приступить к росписи  Матрешки. </a:t>
            </a:r>
            <a:br>
              <a:rPr lang="ru-RU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</a:br>
            <a: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</a:br>
            <a: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Художник выбирает краски и узоры, которыми собирается украсить платье и платок куклы.</a:t>
            </a:r>
            <a:b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</a:br>
            <a: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/>
            </a:r>
            <a:b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</a:br>
            <a: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 Нужно продумать, какого цвета будут волосы и глаза куклы, что она будет держать в руках.</a:t>
            </a:r>
            <a:b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</a:br>
            <a: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/>
            </a:r>
            <a:b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</a:br>
            <a: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Нужно быть очень талантливым художником, чтоб все получилось!</a:t>
            </a:r>
            <a:b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</a:br>
            <a: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</a:br>
            <a: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В конце Матрешку покрывают лаком – чтоб блестела.</a:t>
            </a:r>
            <a:b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</a:br>
            <a: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/>
            </a:r>
            <a:b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</a:br>
            <a: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Нарядная красавица у нас получится!</a:t>
            </a:r>
            <a:br>
              <a:rPr lang="ru-RU" sz="1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</a:br>
            <a:endParaRPr lang="ru-RU" sz="18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14" y="0"/>
            <a:ext cx="3910600" cy="27942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3041576" cy="28169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38" y="4034358"/>
            <a:ext cx="4247076" cy="282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496944" cy="62325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96944" cy="83671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А теперь – задание на внимательность</a:t>
            </a:r>
            <a:r>
              <a:rPr lang="ru-RU" sz="28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!</a:t>
            </a:r>
            <a:endParaRPr lang="ru-RU" sz="28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33CC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5014" y="6165291"/>
            <a:ext cx="8496944" cy="4183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CC"/>
                </a:solidFill>
              </a:rPr>
              <a:t>Найди сестричек – маленькую и большую!</a:t>
            </a:r>
            <a:endParaRPr lang="ru-RU" sz="28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256</TotalTime>
  <Words>326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История создания  Русской Матрешки</vt:lpstr>
      <vt:lpstr>   Дуйте в дудки, бейте в ложки! В гости к нам пришли матрёшки. Матрёшки деревянные, Круглолицые, румяные.                                                (В. Берестов) </vt:lpstr>
      <vt:lpstr>А теперь, давай поиграем!  Вставай на ноги и делай со мной!</vt:lpstr>
      <vt:lpstr>Презентация PowerPoint</vt:lpstr>
      <vt:lpstr>Русские мастера выточили Матрешку из дерева и расписали красками.</vt:lpstr>
      <vt:lpstr>Хочешь увидеть как создают Матрешку? </vt:lpstr>
      <vt:lpstr>Сначала токарь в своей мастерской из дерева-липы вытачивает на своем станке  заготовки для кукол.   Вот они на картинке.  Каждую заготовку нужно просушить и обработать специальным клеем. </vt:lpstr>
      <vt:lpstr>Теперь можно приступить к росписи  Матрешки.   Художник выбирает краски и узоры, которыми собирается украсить платье и платок куклы.   Нужно продумать, какого цвета будут волосы и глаза куклы, что она будет держать в руках.  Нужно быть очень талантливым художником, чтоб все получилось!  В конце Матрешку покрывают лаком – чтоб блестела.  Нарядная красавица у нас получится! </vt:lpstr>
      <vt:lpstr>А теперь – задание на внимательность!</vt:lpstr>
      <vt:lpstr>Родившись в городе Сергиев Посад, Матрешка начала путешествие по России.    И в каждом городе мастера придумывали ей новый облик.  Посмотри как много Матрешек есть в нашей стране!</vt:lpstr>
      <vt:lpstr>Сегодня ты познакомился с историей создания Матрешки, узнал из чего она сделана, какие красивые бывают ее наряды.  Запомни – играть с этой игрушкой надо очень бережно, потому что ее создали для тебя своими руками мастера и художники.  Спасибо за внимание, дорогой друг!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 Русской Матрешки</dc:title>
  <dc:creator>User</dc:creator>
  <cp:lastModifiedBy>User</cp:lastModifiedBy>
  <cp:revision>28</cp:revision>
  <dcterms:created xsi:type="dcterms:W3CDTF">2020-04-04T10:09:11Z</dcterms:created>
  <dcterms:modified xsi:type="dcterms:W3CDTF">2020-04-04T14:54:32Z</dcterms:modified>
</cp:coreProperties>
</file>