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33"/>
  </p:notesMasterIdLst>
  <p:sldIdLst>
    <p:sldId id="267" r:id="rId2"/>
    <p:sldId id="269" r:id="rId3"/>
    <p:sldId id="271" r:id="rId4"/>
    <p:sldId id="272" r:id="rId5"/>
    <p:sldId id="274" r:id="rId6"/>
    <p:sldId id="279" r:id="rId7"/>
    <p:sldId id="283" r:id="rId8"/>
    <p:sldId id="299" r:id="rId9"/>
    <p:sldId id="310" r:id="rId10"/>
    <p:sldId id="304" r:id="rId11"/>
    <p:sldId id="258" r:id="rId12"/>
    <p:sldId id="275" r:id="rId13"/>
    <p:sldId id="306" r:id="rId14"/>
    <p:sldId id="305" r:id="rId15"/>
    <p:sldId id="307" r:id="rId16"/>
    <p:sldId id="308" r:id="rId17"/>
    <p:sldId id="297" r:id="rId18"/>
    <p:sldId id="263" r:id="rId19"/>
    <p:sldId id="286" r:id="rId20"/>
    <p:sldId id="287" r:id="rId21"/>
    <p:sldId id="288" r:id="rId22"/>
    <p:sldId id="289" r:id="rId23"/>
    <p:sldId id="290" r:id="rId24"/>
    <p:sldId id="291" r:id="rId25"/>
    <p:sldId id="292" r:id="rId26"/>
    <p:sldId id="293" r:id="rId27"/>
    <p:sldId id="294" r:id="rId28"/>
    <p:sldId id="295" r:id="rId29"/>
    <p:sldId id="296" r:id="rId30"/>
    <p:sldId id="266" r:id="rId31"/>
    <p:sldId id="312" r:id="rId32"/>
  </p:sldIdLst>
  <p:sldSz cx="9144000" cy="6858000" type="screen4x3"/>
  <p:notesSz cx="6858000" cy="9144000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rgbClr val="FFFF00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3300"/>
    <a:srgbClr val="FF0000"/>
    <a:srgbClr val="0000FF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5222" autoAdjust="0"/>
  </p:normalViewPr>
  <p:slideViewPr>
    <p:cSldViewPr>
      <p:cViewPr varScale="1">
        <p:scale>
          <a:sx n="80" d="100"/>
          <a:sy n="80" d="100"/>
        </p:scale>
        <p:origin x="1450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DCA30605-C3DF-4391-9277-11236D9D460E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3CE6F4CB-61B8-4DAD-823E-10AADA49E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57829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E6B33D0-20E3-47E9-8681-AC5BBDE84640}" type="slidenum">
              <a:rPr lang="ru-RU" smtClean="0"/>
              <a:pPr/>
              <a:t>29</a:t>
            </a:fld>
            <a:endParaRPr lang="ru-RU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 smtClean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12491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6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7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1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3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6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sp>
        <p:nvSpPr>
          <p:cNvPr id="28690" name="Rectangle 1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691" name="Rectangle 1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20" name="Rectangle 2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8E1AC-9BB9-400B-8AF6-1BADA5300239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21" name="Rectangle 2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Rectangle 2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58279-14A8-4060-B36E-F5A7DE9BB4A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0923A7-5A64-44BB-878B-AE814F816655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AA7334-1FF3-4395-9A36-EE60F24417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19E6B-1065-463A-8923-59BB19501CE8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0396D1-4FD1-4F32-8365-053BF37AC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9E8BA7-9427-4B29-83D0-1C8D2DB10EB9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CC7938-108C-4236-B359-E81F8A9256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EDD559-4F36-4534-87B5-A256A4F4E60B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5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12EEE3-160F-45D5-9CE9-55D521DB49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40BA8-7BD1-4FF4-8A78-5C0D46106CA0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704674-C825-4A03-A4E4-2833715792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1FAFA-2EC0-4B84-A034-8A05B309DD03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8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8A212C-C68A-4E3B-8C1E-D92BDA8EA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1F3A3-08A3-45C6-B7F5-11C293E99DB1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4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C7CB5A-7B40-421B-90EF-362B1B66975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6D9E92-B231-41A0-913B-F45FDE366BE2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3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EE805-6454-4D7D-ADDE-8CCCE4BE488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32A7AB-FD46-4F90-8FD6-6AB485B2721E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71C61-7B6D-48DE-8CB6-92431E9B3F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AA14E3-A02D-4D5D-A55C-0FE1A4ADAF9B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9E3C96-673B-47F9-AB6D-82A61A0B30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Horz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2438400"/>
            <a:ext cx="9144000" cy="4046538"/>
            <a:chOff x="0" y="1536"/>
            <a:chExt cx="5760" cy="2549"/>
          </a:xfrm>
        </p:grpSpPr>
        <p:sp>
          <p:nvSpPr>
            <p:cNvPr id="27651" name="Rectangle 3"/>
            <p:cNvSpPr>
              <a:spLocks noChangeArrowheads="1"/>
            </p:cNvSpPr>
            <p:nvPr userDrawn="1"/>
          </p:nvSpPr>
          <p:spPr bwMode="hidden">
            <a:xfrm rot="-1424751">
              <a:off x="2121" y="2592"/>
              <a:ext cx="3072" cy="384"/>
            </a:xfrm>
            <a:prstGeom prst="rect">
              <a:avLst/>
            </a:prstGeom>
            <a:gradFill rotWithShape="0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5000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2" name="Freeform 4"/>
            <p:cNvSpPr>
              <a:spLocks/>
            </p:cNvSpPr>
            <p:nvPr userDrawn="1"/>
          </p:nvSpPr>
          <p:spPr bwMode="hidden">
            <a:xfrm>
              <a:off x="0" y="2664"/>
              <a:ext cx="2688" cy="122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60" y="552"/>
                </a:cxn>
                <a:cxn ang="0">
                  <a:pos x="1968" y="264"/>
                </a:cxn>
                <a:cxn ang="0">
                  <a:pos x="2028" y="270"/>
                </a:cxn>
                <a:cxn ang="0">
                  <a:pos x="2661" y="528"/>
                </a:cxn>
                <a:cxn ang="0">
                  <a:pos x="2688" y="648"/>
                </a:cxn>
                <a:cxn ang="0">
                  <a:pos x="2304" y="1080"/>
                </a:cxn>
                <a:cxn ang="0">
                  <a:pos x="1584" y="1224"/>
                </a:cxn>
                <a:cxn ang="0">
                  <a:pos x="1296" y="936"/>
                </a:cxn>
                <a:cxn ang="0">
                  <a:pos x="864" y="1032"/>
                </a:cxn>
                <a:cxn ang="0">
                  <a:pos x="0" y="552"/>
                </a:cxn>
                <a:cxn ang="0">
                  <a:pos x="0" y="0"/>
                </a:cxn>
              </a:cxnLst>
              <a:rect l="0" t="0" r="r" b="b"/>
              <a:pathLst>
                <a:path w="2688" h="1224">
                  <a:moveTo>
                    <a:pt x="0" y="0"/>
                  </a:moveTo>
                  <a:lnTo>
                    <a:pt x="960" y="552"/>
                  </a:lnTo>
                  <a:lnTo>
                    <a:pt x="1968" y="264"/>
                  </a:lnTo>
                  <a:lnTo>
                    <a:pt x="2028" y="270"/>
                  </a:lnTo>
                  <a:lnTo>
                    <a:pt x="2661" y="528"/>
                  </a:lnTo>
                  <a:lnTo>
                    <a:pt x="2688" y="648"/>
                  </a:lnTo>
                  <a:lnTo>
                    <a:pt x="2304" y="1080"/>
                  </a:lnTo>
                  <a:lnTo>
                    <a:pt x="1584" y="1224"/>
                  </a:lnTo>
                  <a:lnTo>
                    <a:pt x="1296" y="936"/>
                  </a:lnTo>
                  <a:lnTo>
                    <a:pt x="864" y="1032"/>
                  </a:lnTo>
                  <a:lnTo>
                    <a:pt x="0" y="5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3" name="Freeform 5"/>
            <p:cNvSpPr>
              <a:spLocks/>
            </p:cNvSpPr>
            <p:nvPr userDrawn="1"/>
          </p:nvSpPr>
          <p:spPr bwMode="hidden">
            <a:xfrm>
              <a:off x="3359" y="1536"/>
              <a:ext cx="2401" cy="1232"/>
            </a:xfrm>
            <a:custGeom>
              <a:avLst/>
              <a:gdLst/>
              <a:ahLst/>
              <a:cxnLst>
                <a:cxn ang="0">
                  <a:pos x="2208" y="15"/>
                </a:cxn>
                <a:cxn ang="0">
                  <a:pos x="2088" y="57"/>
                </a:cxn>
                <a:cxn ang="0">
                  <a:pos x="1951" y="99"/>
                </a:cxn>
                <a:cxn ang="0">
                  <a:pos x="1704" y="135"/>
                </a:cxn>
                <a:cxn ang="0">
                  <a:pos x="1314" y="177"/>
                </a:cxn>
                <a:cxn ang="0">
                  <a:pos x="1176" y="189"/>
                </a:cxn>
                <a:cxn ang="0">
                  <a:pos x="1122" y="195"/>
                </a:cxn>
                <a:cxn ang="0">
                  <a:pos x="1075" y="231"/>
                </a:cxn>
                <a:cxn ang="0">
                  <a:pos x="924" y="321"/>
                </a:cxn>
                <a:cxn ang="0">
                  <a:pos x="840" y="369"/>
                </a:cxn>
                <a:cxn ang="0">
                  <a:pos x="630" y="458"/>
                </a:cxn>
                <a:cxn ang="0">
                  <a:pos x="529" y="500"/>
                </a:cxn>
                <a:cxn ang="0">
                  <a:pos x="487" y="542"/>
                </a:cxn>
                <a:cxn ang="0">
                  <a:pos x="457" y="590"/>
                </a:cxn>
                <a:cxn ang="0">
                  <a:pos x="402" y="638"/>
                </a:cxn>
                <a:cxn ang="0">
                  <a:pos x="330" y="758"/>
                </a:cxn>
                <a:cxn ang="0">
                  <a:pos x="312" y="788"/>
                </a:cxn>
                <a:cxn ang="0">
                  <a:pos x="252" y="824"/>
                </a:cxn>
                <a:cxn ang="0">
                  <a:pos x="84" y="926"/>
                </a:cxn>
                <a:cxn ang="0">
                  <a:pos x="0" y="992"/>
                </a:cxn>
                <a:cxn ang="0">
                  <a:pos x="12" y="1040"/>
                </a:cxn>
                <a:cxn ang="0">
                  <a:pos x="132" y="1034"/>
                </a:cxn>
                <a:cxn ang="0">
                  <a:pos x="336" y="980"/>
                </a:cxn>
                <a:cxn ang="0">
                  <a:pos x="529" y="896"/>
                </a:cxn>
                <a:cxn ang="0">
                  <a:pos x="576" y="872"/>
                </a:cxn>
                <a:cxn ang="0">
                  <a:pos x="714" y="848"/>
                </a:cxn>
                <a:cxn ang="0">
                  <a:pos x="966" y="794"/>
                </a:cxn>
                <a:cxn ang="0">
                  <a:pos x="1212" y="782"/>
                </a:cxn>
                <a:cxn ang="0">
                  <a:pos x="1416" y="872"/>
                </a:cxn>
                <a:cxn ang="0">
                  <a:pos x="1464" y="932"/>
                </a:cxn>
                <a:cxn ang="0">
                  <a:pos x="1440" y="992"/>
                </a:cxn>
                <a:cxn ang="0">
                  <a:pos x="1302" y="1040"/>
                </a:cxn>
                <a:cxn ang="0">
                  <a:pos x="1158" y="1100"/>
                </a:cxn>
                <a:cxn ang="0">
                  <a:pos x="1093" y="1148"/>
                </a:cxn>
                <a:cxn ang="0">
                  <a:pos x="1075" y="1208"/>
                </a:cxn>
                <a:cxn ang="0">
                  <a:pos x="1093" y="1232"/>
                </a:cxn>
                <a:cxn ang="0">
                  <a:pos x="1152" y="1226"/>
                </a:cxn>
                <a:cxn ang="0">
                  <a:pos x="1332" y="1208"/>
                </a:cxn>
                <a:cxn ang="0">
                  <a:pos x="1434" y="1184"/>
                </a:cxn>
                <a:cxn ang="0">
                  <a:pos x="1464" y="1172"/>
                </a:cxn>
                <a:cxn ang="0">
                  <a:pos x="1578" y="1130"/>
                </a:cxn>
                <a:cxn ang="0">
                  <a:pos x="1758" y="1064"/>
                </a:cxn>
                <a:cxn ang="0">
                  <a:pos x="1872" y="962"/>
                </a:cxn>
                <a:cxn ang="0">
                  <a:pos x="1986" y="800"/>
                </a:cxn>
                <a:cxn ang="0">
                  <a:pos x="2166" y="650"/>
                </a:cxn>
                <a:cxn ang="0">
                  <a:pos x="2257" y="590"/>
                </a:cxn>
                <a:cxn ang="0">
                  <a:pos x="2400" y="57"/>
                </a:cxn>
              </a:cxnLst>
              <a:rect l="0" t="0" r="r" b="b"/>
              <a:pathLst>
                <a:path w="2401" h="1232">
                  <a:moveTo>
                    <a:pt x="2310" y="3"/>
                  </a:moveTo>
                  <a:lnTo>
                    <a:pt x="2280" y="3"/>
                  </a:lnTo>
                  <a:lnTo>
                    <a:pt x="2208" y="15"/>
                  </a:lnTo>
                  <a:lnTo>
                    <a:pt x="2136" y="27"/>
                  </a:lnTo>
                  <a:lnTo>
                    <a:pt x="2112" y="39"/>
                  </a:lnTo>
                  <a:lnTo>
                    <a:pt x="2088" y="57"/>
                  </a:lnTo>
                  <a:lnTo>
                    <a:pt x="2082" y="63"/>
                  </a:lnTo>
                  <a:lnTo>
                    <a:pt x="2076" y="69"/>
                  </a:lnTo>
                  <a:lnTo>
                    <a:pt x="1951" y="99"/>
                  </a:lnTo>
                  <a:lnTo>
                    <a:pt x="1896" y="111"/>
                  </a:lnTo>
                  <a:lnTo>
                    <a:pt x="1836" y="117"/>
                  </a:lnTo>
                  <a:lnTo>
                    <a:pt x="1704" y="135"/>
                  </a:lnTo>
                  <a:lnTo>
                    <a:pt x="1572" y="153"/>
                  </a:lnTo>
                  <a:lnTo>
                    <a:pt x="1434" y="165"/>
                  </a:lnTo>
                  <a:lnTo>
                    <a:pt x="1314" y="177"/>
                  </a:lnTo>
                  <a:lnTo>
                    <a:pt x="1260" y="183"/>
                  </a:lnTo>
                  <a:lnTo>
                    <a:pt x="1212" y="189"/>
                  </a:lnTo>
                  <a:lnTo>
                    <a:pt x="1176" y="189"/>
                  </a:lnTo>
                  <a:lnTo>
                    <a:pt x="1146" y="195"/>
                  </a:lnTo>
                  <a:lnTo>
                    <a:pt x="1128" y="195"/>
                  </a:lnTo>
                  <a:lnTo>
                    <a:pt x="1122" y="195"/>
                  </a:lnTo>
                  <a:lnTo>
                    <a:pt x="1116" y="201"/>
                  </a:lnTo>
                  <a:lnTo>
                    <a:pt x="1105" y="207"/>
                  </a:lnTo>
                  <a:lnTo>
                    <a:pt x="1075" y="231"/>
                  </a:lnTo>
                  <a:lnTo>
                    <a:pt x="1026" y="261"/>
                  </a:lnTo>
                  <a:lnTo>
                    <a:pt x="972" y="291"/>
                  </a:lnTo>
                  <a:lnTo>
                    <a:pt x="924" y="321"/>
                  </a:lnTo>
                  <a:lnTo>
                    <a:pt x="876" y="345"/>
                  </a:lnTo>
                  <a:lnTo>
                    <a:pt x="846" y="363"/>
                  </a:lnTo>
                  <a:lnTo>
                    <a:pt x="840" y="369"/>
                  </a:lnTo>
                  <a:lnTo>
                    <a:pt x="834" y="369"/>
                  </a:lnTo>
                  <a:lnTo>
                    <a:pt x="732" y="417"/>
                  </a:lnTo>
                  <a:lnTo>
                    <a:pt x="630" y="458"/>
                  </a:lnTo>
                  <a:lnTo>
                    <a:pt x="588" y="476"/>
                  </a:lnTo>
                  <a:lnTo>
                    <a:pt x="552" y="488"/>
                  </a:lnTo>
                  <a:lnTo>
                    <a:pt x="529" y="500"/>
                  </a:lnTo>
                  <a:lnTo>
                    <a:pt x="517" y="506"/>
                  </a:lnTo>
                  <a:lnTo>
                    <a:pt x="499" y="524"/>
                  </a:lnTo>
                  <a:lnTo>
                    <a:pt x="487" y="542"/>
                  </a:lnTo>
                  <a:lnTo>
                    <a:pt x="481" y="560"/>
                  </a:lnTo>
                  <a:lnTo>
                    <a:pt x="481" y="578"/>
                  </a:lnTo>
                  <a:lnTo>
                    <a:pt x="457" y="590"/>
                  </a:lnTo>
                  <a:lnTo>
                    <a:pt x="438" y="596"/>
                  </a:lnTo>
                  <a:lnTo>
                    <a:pt x="420" y="614"/>
                  </a:lnTo>
                  <a:lnTo>
                    <a:pt x="402" y="638"/>
                  </a:lnTo>
                  <a:lnTo>
                    <a:pt x="366" y="698"/>
                  </a:lnTo>
                  <a:lnTo>
                    <a:pt x="348" y="728"/>
                  </a:lnTo>
                  <a:lnTo>
                    <a:pt x="330" y="758"/>
                  </a:lnTo>
                  <a:lnTo>
                    <a:pt x="324" y="776"/>
                  </a:lnTo>
                  <a:lnTo>
                    <a:pt x="318" y="782"/>
                  </a:lnTo>
                  <a:lnTo>
                    <a:pt x="312" y="788"/>
                  </a:lnTo>
                  <a:lnTo>
                    <a:pt x="300" y="794"/>
                  </a:lnTo>
                  <a:lnTo>
                    <a:pt x="282" y="806"/>
                  </a:lnTo>
                  <a:lnTo>
                    <a:pt x="252" y="824"/>
                  </a:lnTo>
                  <a:lnTo>
                    <a:pt x="199" y="854"/>
                  </a:lnTo>
                  <a:lnTo>
                    <a:pt x="151" y="884"/>
                  </a:lnTo>
                  <a:lnTo>
                    <a:pt x="84" y="926"/>
                  </a:lnTo>
                  <a:lnTo>
                    <a:pt x="30" y="962"/>
                  </a:lnTo>
                  <a:lnTo>
                    <a:pt x="12" y="974"/>
                  </a:lnTo>
                  <a:lnTo>
                    <a:pt x="0" y="992"/>
                  </a:lnTo>
                  <a:lnTo>
                    <a:pt x="0" y="1004"/>
                  </a:lnTo>
                  <a:lnTo>
                    <a:pt x="0" y="1022"/>
                  </a:lnTo>
                  <a:lnTo>
                    <a:pt x="12" y="1040"/>
                  </a:lnTo>
                  <a:lnTo>
                    <a:pt x="42" y="1046"/>
                  </a:lnTo>
                  <a:lnTo>
                    <a:pt x="84" y="1046"/>
                  </a:lnTo>
                  <a:lnTo>
                    <a:pt x="132" y="1034"/>
                  </a:lnTo>
                  <a:lnTo>
                    <a:pt x="193" y="1022"/>
                  </a:lnTo>
                  <a:lnTo>
                    <a:pt x="264" y="1004"/>
                  </a:lnTo>
                  <a:lnTo>
                    <a:pt x="336" y="980"/>
                  </a:lnTo>
                  <a:lnTo>
                    <a:pt x="408" y="950"/>
                  </a:lnTo>
                  <a:lnTo>
                    <a:pt x="475" y="920"/>
                  </a:lnTo>
                  <a:lnTo>
                    <a:pt x="529" y="896"/>
                  </a:lnTo>
                  <a:lnTo>
                    <a:pt x="564" y="878"/>
                  </a:lnTo>
                  <a:lnTo>
                    <a:pt x="570" y="872"/>
                  </a:lnTo>
                  <a:lnTo>
                    <a:pt x="576" y="872"/>
                  </a:lnTo>
                  <a:lnTo>
                    <a:pt x="606" y="872"/>
                  </a:lnTo>
                  <a:lnTo>
                    <a:pt x="648" y="866"/>
                  </a:lnTo>
                  <a:lnTo>
                    <a:pt x="714" y="848"/>
                  </a:lnTo>
                  <a:lnTo>
                    <a:pt x="793" y="830"/>
                  </a:lnTo>
                  <a:lnTo>
                    <a:pt x="876" y="812"/>
                  </a:lnTo>
                  <a:lnTo>
                    <a:pt x="966" y="794"/>
                  </a:lnTo>
                  <a:lnTo>
                    <a:pt x="1063" y="782"/>
                  </a:lnTo>
                  <a:lnTo>
                    <a:pt x="1152" y="776"/>
                  </a:lnTo>
                  <a:lnTo>
                    <a:pt x="1212" y="782"/>
                  </a:lnTo>
                  <a:lnTo>
                    <a:pt x="1284" y="806"/>
                  </a:lnTo>
                  <a:lnTo>
                    <a:pt x="1357" y="836"/>
                  </a:lnTo>
                  <a:lnTo>
                    <a:pt x="1416" y="872"/>
                  </a:lnTo>
                  <a:lnTo>
                    <a:pt x="1434" y="890"/>
                  </a:lnTo>
                  <a:lnTo>
                    <a:pt x="1452" y="908"/>
                  </a:lnTo>
                  <a:lnTo>
                    <a:pt x="1464" y="932"/>
                  </a:lnTo>
                  <a:lnTo>
                    <a:pt x="1464" y="950"/>
                  </a:lnTo>
                  <a:lnTo>
                    <a:pt x="1458" y="968"/>
                  </a:lnTo>
                  <a:lnTo>
                    <a:pt x="1440" y="992"/>
                  </a:lnTo>
                  <a:lnTo>
                    <a:pt x="1410" y="1004"/>
                  </a:lnTo>
                  <a:lnTo>
                    <a:pt x="1369" y="1022"/>
                  </a:lnTo>
                  <a:lnTo>
                    <a:pt x="1302" y="1040"/>
                  </a:lnTo>
                  <a:lnTo>
                    <a:pt x="1248" y="1064"/>
                  </a:lnTo>
                  <a:lnTo>
                    <a:pt x="1200" y="1082"/>
                  </a:lnTo>
                  <a:lnTo>
                    <a:pt x="1158" y="1100"/>
                  </a:lnTo>
                  <a:lnTo>
                    <a:pt x="1128" y="1118"/>
                  </a:lnTo>
                  <a:lnTo>
                    <a:pt x="1110" y="1130"/>
                  </a:lnTo>
                  <a:lnTo>
                    <a:pt x="1093" y="1148"/>
                  </a:lnTo>
                  <a:lnTo>
                    <a:pt x="1081" y="1160"/>
                  </a:lnTo>
                  <a:lnTo>
                    <a:pt x="1069" y="1190"/>
                  </a:lnTo>
                  <a:lnTo>
                    <a:pt x="1075" y="1208"/>
                  </a:lnTo>
                  <a:lnTo>
                    <a:pt x="1081" y="1220"/>
                  </a:lnTo>
                  <a:lnTo>
                    <a:pt x="1087" y="1226"/>
                  </a:lnTo>
                  <a:lnTo>
                    <a:pt x="1093" y="1232"/>
                  </a:lnTo>
                  <a:lnTo>
                    <a:pt x="1110" y="1232"/>
                  </a:lnTo>
                  <a:lnTo>
                    <a:pt x="1128" y="1226"/>
                  </a:lnTo>
                  <a:lnTo>
                    <a:pt x="1152" y="1226"/>
                  </a:lnTo>
                  <a:lnTo>
                    <a:pt x="1212" y="1220"/>
                  </a:lnTo>
                  <a:lnTo>
                    <a:pt x="1272" y="1214"/>
                  </a:lnTo>
                  <a:lnTo>
                    <a:pt x="1332" y="1208"/>
                  </a:lnTo>
                  <a:lnTo>
                    <a:pt x="1393" y="1196"/>
                  </a:lnTo>
                  <a:lnTo>
                    <a:pt x="1416" y="1190"/>
                  </a:lnTo>
                  <a:lnTo>
                    <a:pt x="1434" y="1184"/>
                  </a:lnTo>
                  <a:lnTo>
                    <a:pt x="1446" y="1178"/>
                  </a:lnTo>
                  <a:lnTo>
                    <a:pt x="1452" y="1178"/>
                  </a:lnTo>
                  <a:lnTo>
                    <a:pt x="1464" y="1172"/>
                  </a:lnTo>
                  <a:lnTo>
                    <a:pt x="1488" y="1166"/>
                  </a:lnTo>
                  <a:lnTo>
                    <a:pt x="1530" y="1148"/>
                  </a:lnTo>
                  <a:lnTo>
                    <a:pt x="1578" y="1130"/>
                  </a:lnTo>
                  <a:lnTo>
                    <a:pt x="1681" y="1094"/>
                  </a:lnTo>
                  <a:lnTo>
                    <a:pt x="1722" y="1076"/>
                  </a:lnTo>
                  <a:lnTo>
                    <a:pt x="1758" y="1064"/>
                  </a:lnTo>
                  <a:lnTo>
                    <a:pt x="1812" y="1040"/>
                  </a:lnTo>
                  <a:lnTo>
                    <a:pt x="1848" y="1004"/>
                  </a:lnTo>
                  <a:lnTo>
                    <a:pt x="1872" y="962"/>
                  </a:lnTo>
                  <a:lnTo>
                    <a:pt x="1890" y="932"/>
                  </a:lnTo>
                  <a:lnTo>
                    <a:pt x="1932" y="866"/>
                  </a:lnTo>
                  <a:lnTo>
                    <a:pt x="1986" y="800"/>
                  </a:lnTo>
                  <a:lnTo>
                    <a:pt x="2046" y="740"/>
                  </a:lnTo>
                  <a:lnTo>
                    <a:pt x="2112" y="692"/>
                  </a:lnTo>
                  <a:lnTo>
                    <a:pt x="2166" y="650"/>
                  </a:lnTo>
                  <a:lnTo>
                    <a:pt x="2214" y="620"/>
                  </a:lnTo>
                  <a:lnTo>
                    <a:pt x="2244" y="596"/>
                  </a:lnTo>
                  <a:lnTo>
                    <a:pt x="2257" y="590"/>
                  </a:lnTo>
                  <a:lnTo>
                    <a:pt x="2257" y="590"/>
                  </a:lnTo>
                  <a:lnTo>
                    <a:pt x="2400" y="518"/>
                  </a:lnTo>
                  <a:lnTo>
                    <a:pt x="2400" y="57"/>
                  </a:lnTo>
                  <a:lnTo>
                    <a:pt x="2401" y="0"/>
                  </a:lnTo>
                  <a:lnTo>
                    <a:pt x="2310" y="3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4" name="Freeform 6"/>
            <p:cNvSpPr>
              <a:spLocks/>
            </p:cNvSpPr>
            <p:nvPr userDrawn="1"/>
          </p:nvSpPr>
          <p:spPr bwMode="hidden">
            <a:xfrm>
              <a:off x="3792" y="1536"/>
              <a:ext cx="1968" cy="762"/>
            </a:xfrm>
            <a:custGeom>
              <a:avLst/>
              <a:gdLst/>
              <a:ahLst/>
              <a:cxnLst>
                <a:cxn ang="0">
                  <a:pos x="965" y="165"/>
                </a:cxn>
                <a:cxn ang="0">
                  <a:pos x="696" y="200"/>
                </a:cxn>
                <a:cxn ang="0">
                  <a:pos x="693" y="237"/>
                </a:cxn>
                <a:cxn ang="0">
                  <a:pos x="924" y="258"/>
                </a:cxn>
                <a:cxn ang="0">
                  <a:pos x="993" y="267"/>
                </a:cxn>
                <a:cxn ang="0">
                  <a:pos x="681" y="291"/>
                </a:cxn>
                <a:cxn ang="0">
                  <a:pos x="633" y="309"/>
                </a:cxn>
                <a:cxn ang="0">
                  <a:pos x="645" y="336"/>
                </a:cxn>
                <a:cxn ang="0">
                  <a:pos x="672" y="351"/>
                </a:cxn>
                <a:cxn ang="0">
                  <a:pos x="984" y="333"/>
                </a:cxn>
                <a:cxn ang="0">
                  <a:pos x="1080" y="357"/>
                </a:cxn>
                <a:cxn ang="0">
                  <a:pos x="624" y="492"/>
                </a:cxn>
                <a:cxn ang="0">
                  <a:pos x="616" y="536"/>
                </a:cxn>
                <a:cxn ang="0">
                  <a:pos x="8" y="724"/>
                </a:cxn>
                <a:cxn ang="0">
                  <a:pos x="0" y="756"/>
                </a:cxn>
                <a:cxn ang="0">
                  <a:pos x="27" y="762"/>
                </a:cxn>
                <a:cxn ang="0">
                  <a:pos x="664" y="564"/>
                </a:cxn>
                <a:cxn ang="0">
                  <a:pos x="856" y="600"/>
                </a:cxn>
                <a:cxn ang="0">
                  <a:pos x="1158" y="507"/>
                </a:cxn>
                <a:cxn ang="0">
                  <a:pos x="1434" y="465"/>
                </a:cxn>
                <a:cxn ang="0">
                  <a:pos x="1572" y="368"/>
                </a:cxn>
                <a:cxn ang="0">
                  <a:pos x="1712" y="340"/>
                </a:cxn>
                <a:cxn ang="0">
                  <a:pos x="1856" y="328"/>
                </a:cxn>
                <a:cxn ang="0">
                  <a:pos x="1968" y="330"/>
                </a:cxn>
                <a:cxn ang="0">
                  <a:pos x="1968" y="0"/>
                </a:cxn>
                <a:cxn ang="0">
                  <a:pos x="1934" y="3"/>
                </a:cxn>
                <a:cxn ang="0">
                  <a:pos x="1832" y="5"/>
                </a:cxn>
                <a:cxn ang="0">
                  <a:pos x="1682" y="35"/>
                </a:cxn>
                <a:cxn ang="0">
                  <a:pos x="1643" y="72"/>
                </a:cxn>
                <a:cxn ang="0">
                  <a:pos x="1392" y="119"/>
                </a:cxn>
              </a:cxnLst>
              <a:rect l="0" t="0" r="r" b="b"/>
              <a:pathLst>
                <a:path w="1968" h="762">
                  <a:moveTo>
                    <a:pt x="965" y="165"/>
                  </a:moveTo>
                  <a:lnTo>
                    <a:pt x="696" y="200"/>
                  </a:lnTo>
                  <a:lnTo>
                    <a:pt x="693" y="237"/>
                  </a:lnTo>
                  <a:lnTo>
                    <a:pt x="924" y="258"/>
                  </a:lnTo>
                  <a:lnTo>
                    <a:pt x="993" y="267"/>
                  </a:lnTo>
                  <a:lnTo>
                    <a:pt x="681" y="291"/>
                  </a:lnTo>
                  <a:lnTo>
                    <a:pt x="633" y="309"/>
                  </a:lnTo>
                  <a:lnTo>
                    <a:pt x="645" y="336"/>
                  </a:lnTo>
                  <a:lnTo>
                    <a:pt x="672" y="351"/>
                  </a:lnTo>
                  <a:lnTo>
                    <a:pt x="984" y="333"/>
                  </a:lnTo>
                  <a:lnTo>
                    <a:pt x="1080" y="357"/>
                  </a:lnTo>
                  <a:lnTo>
                    <a:pt x="624" y="492"/>
                  </a:lnTo>
                  <a:lnTo>
                    <a:pt x="616" y="536"/>
                  </a:lnTo>
                  <a:lnTo>
                    <a:pt x="8" y="724"/>
                  </a:lnTo>
                  <a:lnTo>
                    <a:pt x="0" y="756"/>
                  </a:lnTo>
                  <a:lnTo>
                    <a:pt x="27" y="762"/>
                  </a:lnTo>
                  <a:lnTo>
                    <a:pt x="664" y="564"/>
                  </a:lnTo>
                  <a:lnTo>
                    <a:pt x="856" y="600"/>
                  </a:lnTo>
                  <a:lnTo>
                    <a:pt x="1158" y="507"/>
                  </a:lnTo>
                  <a:lnTo>
                    <a:pt x="1434" y="465"/>
                  </a:lnTo>
                  <a:lnTo>
                    <a:pt x="1572" y="368"/>
                  </a:lnTo>
                  <a:lnTo>
                    <a:pt x="1712" y="340"/>
                  </a:lnTo>
                  <a:lnTo>
                    <a:pt x="1856" y="328"/>
                  </a:lnTo>
                  <a:lnTo>
                    <a:pt x="1968" y="330"/>
                  </a:lnTo>
                  <a:lnTo>
                    <a:pt x="1968" y="0"/>
                  </a:lnTo>
                  <a:lnTo>
                    <a:pt x="1934" y="3"/>
                  </a:lnTo>
                  <a:lnTo>
                    <a:pt x="1832" y="5"/>
                  </a:lnTo>
                  <a:lnTo>
                    <a:pt x="1682" y="35"/>
                  </a:lnTo>
                  <a:lnTo>
                    <a:pt x="1643" y="72"/>
                  </a:lnTo>
                  <a:lnTo>
                    <a:pt x="1392" y="119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5" name="Freeform 7"/>
            <p:cNvSpPr>
              <a:spLocks/>
            </p:cNvSpPr>
            <p:nvPr userDrawn="1"/>
          </p:nvSpPr>
          <p:spPr bwMode="hidden">
            <a:xfrm>
              <a:off x="3599" y="2477"/>
              <a:ext cx="186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85" y="18"/>
                </a:cxn>
                <a:cxn ang="0">
                  <a:pos x="185" y="36"/>
                </a:cxn>
                <a:cxn ang="0">
                  <a:pos x="179" y="54"/>
                </a:cxn>
                <a:cxn ang="0">
                  <a:pos x="161" y="72"/>
                </a:cxn>
                <a:cxn ang="0">
                  <a:pos x="137" y="96"/>
                </a:cxn>
                <a:cxn ang="0">
                  <a:pos x="101" y="108"/>
                </a:cxn>
                <a:cxn ang="0">
                  <a:pos x="47" y="120"/>
                </a:cxn>
                <a:cxn ang="0">
                  <a:pos x="29" y="120"/>
                </a:cxn>
                <a:cxn ang="0">
                  <a:pos x="17" y="114"/>
                </a:cxn>
                <a:cxn ang="0">
                  <a:pos x="0" y="96"/>
                </a:cxn>
                <a:cxn ang="0">
                  <a:pos x="0" y="78"/>
                </a:cxn>
                <a:cxn ang="0">
                  <a:pos x="0" y="72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85" y="18"/>
                  </a:lnTo>
                  <a:lnTo>
                    <a:pt x="185" y="36"/>
                  </a:lnTo>
                  <a:lnTo>
                    <a:pt x="179" y="54"/>
                  </a:lnTo>
                  <a:lnTo>
                    <a:pt x="161" y="72"/>
                  </a:lnTo>
                  <a:lnTo>
                    <a:pt x="137" y="96"/>
                  </a:lnTo>
                  <a:lnTo>
                    <a:pt x="101" y="108"/>
                  </a:lnTo>
                  <a:lnTo>
                    <a:pt x="47" y="120"/>
                  </a:lnTo>
                  <a:lnTo>
                    <a:pt x="29" y="120"/>
                  </a:lnTo>
                  <a:lnTo>
                    <a:pt x="17" y="114"/>
                  </a:lnTo>
                  <a:lnTo>
                    <a:pt x="0" y="96"/>
                  </a:lnTo>
                  <a:lnTo>
                    <a:pt x="0" y="78"/>
                  </a:lnTo>
                  <a:lnTo>
                    <a:pt x="0" y="72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6" name="Freeform 8"/>
            <p:cNvSpPr>
              <a:spLocks/>
            </p:cNvSpPr>
            <p:nvPr userDrawn="1"/>
          </p:nvSpPr>
          <p:spPr bwMode="hidden">
            <a:xfrm>
              <a:off x="3779" y="2393"/>
              <a:ext cx="185" cy="120"/>
            </a:xfrm>
            <a:custGeom>
              <a:avLst/>
              <a:gdLst/>
              <a:ahLst/>
              <a:cxnLst>
                <a:cxn ang="0">
                  <a:pos x="185" y="0"/>
                </a:cxn>
                <a:cxn ang="0">
                  <a:pos x="185" y="6"/>
                </a:cxn>
                <a:cxn ang="0">
                  <a:pos x="179" y="24"/>
                </a:cxn>
                <a:cxn ang="0">
                  <a:pos x="167" y="42"/>
                </a:cxn>
                <a:cxn ang="0">
                  <a:pos x="149" y="66"/>
                </a:cxn>
                <a:cxn ang="0">
                  <a:pos x="131" y="90"/>
                </a:cxn>
                <a:cxn ang="0">
                  <a:pos x="102" y="108"/>
                </a:cxn>
                <a:cxn ang="0">
                  <a:pos x="66" y="120"/>
                </a:cxn>
                <a:cxn ang="0">
                  <a:pos x="18" y="120"/>
                </a:cxn>
                <a:cxn ang="0">
                  <a:pos x="0" y="60"/>
                </a:cxn>
                <a:cxn ang="0">
                  <a:pos x="185" y="0"/>
                </a:cxn>
                <a:cxn ang="0">
                  <a:pos x="185" y="0"/>
                </a:cxn>
              </a:cxnLst>
              <a:rect l="0" t="0" r="r" b="b"/>
              <a:pathLst>
                <a:path w="185" h="120">
                  <a:moveTo>
                    <a:pt x="185" y="0"/>
                  </a:moveTo>
                  <a:lnTo>
                    <a:pt x="185" y="6"/>
                  </a:lnTo>
                  <a:lnTo>
                    <a:pt x="179" y="24"/>
                  </a:lnTo>
                  <a:lnTo>
                    <a:pt x="167" y="42"/>
                  </a:lnTo>
                  <a:lnTo>
                    <a:pt x="149" y="66"/>
                  </a:lnTo>
                  <a:lnTo>
                    <a:pt x="131" y="90"/>
                  </a:lnTo>
                  <a:lnTo>
                    <a:pt x="102" y="108"/>
                  </a:lnTo>
                  <a:lnTo>
                    <a:pt x="66" y="120"/>
                  </a:lnTo>
                  <a:lnTo>
                    <a:pt x="18" y="120"/>
                  </a:lnTo>
                  <a:lnTo>
                    <a:pt x="0" y="60"/>
                  </a:lnTo>
                  <a:lnTo>
                    <a:pt x="185" y="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7" name="Freeform 9"/>
            <p:cNvSpPr>
              <a:spLocks/>
            </p:cNvSpPr>
            <p:nvPr userDrawn="1"/>
          </p:nvSpPr>
          <p:spPr bwMode="hidden">
            <a:xfrm>
              <a:off x="3839" y="1836"/>
              <a:ext cx="528" cy="275"/>
            </a:xfrm>
            <a:custGeom>
              <a:avLst/>
              <a:gdLst/>
              <a:ahLst/>
              <a:cxnLst>
                <a:cxn ang="0">
                  <a:pos x="0" y="275"/>
                </a:cxn>
                <a:cxn ang="0">
                  <a:pos x="0" y="269"/>
                </a:cxn>
                <a:cxn ang="0">
                  <a:pos x="6" y="251"/>
                </a:cxn>
                <a:cxn ang="0">
                  <a:pos x="6" y="239"/>
                </a:cxn>
                <a:cxn ang="0">
                  <a:pos x="12" y="227"/>
                </a:cxn>
                <a:cxn ang="0">
                  <a:pos x="18" y="221"/>
                </a:cxn>
                <a:cxn ang="0">
                  <a:pos x="36" y="215"/>
                </a:cxn>
                <a:cxn ang="0">
                  <a:pos x="77" y="203"/>
                </a:cxn>
                <a:cxn ang="0">
                  <a:pos x="137" y="179"/>
                </a:cxn>
                <a:cxn ang="0">
                  <a:pos x="209" y="143"/>
                </a:cxn>
                <a:cxn ang="0">
                  <a:pos x="251" y="120"/>
                </a:cxn>
                <a:cxn ang="0">
                  <a:pos x="299" y="96"/>
                </a:cxn>
                <a:cxn ang="0">
                  <a:pos x="394" y="48"/>
                </a:cxn>
                <a:cxn ang="0">
                  <a:pos x="442" y="30"/>
                </a:cxn>
                <a:cxn ang="0">
                  <a:pos x="478" y="12"/>
                </a:cxn>
                <a:cxn ang="0">
                  <a:pos x="502" y="6"/>
                </a:cxn>
                <a:cxn ang="0">
                  <a:pos x="520" y="0"/>
                </a:cxn>
                <a:cxn ang="0">
                  <a:pos x="526" y="0"/>
                </a:cxn>
                <a:cxn ang="0">
                  <a:pos x="520" y="6"/>
                </a:cxn>
                <a:cxn ang="0">
                  <a:pos x="508" y="12"/>
                </a:cxn>
                <a:cxn ang="0">
                  <a:pos x="484" y="24"/>
                </a:cxn>
                <a:cxn ang="0">
                  <a:pos x="460" y="42"/>
                </a:cxn>
                <a:cxn ang="0">
                  <a:pos x="436" y="54"/>
                </a:cxn>
                <a:cxn ang="0">
                  <a:pos x="394" y="78"/>
                </a:cxn>
                <a:cxn ang="0">
                  <a:pos x="340" y="108"/>
                </a:cxn>
                <a:cxn ang="0">
                  <a:pos x="275" y="143"/>
                </a:cxn>
                <a:cxn ang="0">
                  <a:pos x="131" y="221"/>
                </a:cxn>
                <a:cxn ang="0">
                  <a:pos x="65" y="251"/>
                </a:cxn>
                <a:cxn ang="0">
                  <a:pos x="0" y="275"/>
                </a:cxn>
                <a:cxn ang="0">
                  <a:pos x="0" y="275"/>
                </a:cxn>
              </a:cxnLst>
              <a:rect l="0" t="0" r="r" b="b"/>
              <a:pathLst>
                <a:path w="526" h="275">
                  <a:moveTo>
                    <a:pt x="0" y="275"/>
                  </a:moveTo>
                  <a:lnTo>
                    <a:pt x="0" y="269"/>
                  </a:lnTo>
                  <a:lnTo>
                    <a:pt x="6" y="251"/>
                  </a:lnTo>
                  <a:lnTo>
                    <a:pt x="6" y="239"/>
                  </a:lnTo>
                  <a:lnTo>
                    <a:pt x="12" y="227"/>
                  </a:lnTo>
                  <a:lnTo>
                    <a:pt x="18" y="221"/>
                  </a:lnTo>
                  <a:lnTo>
                    <a:pt x="36" y="215"/>
                  </a:lnTo>
                  <a:lnTo>
                    <a:pt x="77" y="203"/>
                  </a:lnTo>
                  <a:lnTo>
                    <a:pt x="137" y="179"/>
                  </a:lnTo>
                  <a:lnTo>
                    <a:pt x="209" y="143"/>
                  </a:lnTo>
                  <a:lnTo>
                    <a:pt x="251" y="120"/>
                  </a:lnTo>
                  <a:lnTo>
                    <a:pt x="299" y="96"/>
                  </a:lnTo>
                  <a:lnTo>
                    <a:pt x="394" y="48"/>
                  </a:lnTo>
                  <a:lnTo>
                    <a:pt x="442" y="30"/>
                  </a:lnTo>
                  <a:lnTo>
                    <a:pt x="478" y="12"/>
                  </a:lnTo>
                  <a:lnTo>
                    <a:pt x="502" y="6"/>
                  </a:lnTo>
                  <a:lnTo>
                    <a:pt x="520" y="0"/>
                  </a:lnTo>
                  <a:lnTo>
                    <a:pt x="526" y="0"/>
                  </a:lnTo>
                  <a:lnTo>
                    <a:pt x="520" y="6"/>
                  </a:lnTo>
                  <a:lnTo>
                    <a:pt x="508" y="12"/>
                  </a:lnTo>
                  <a:lnTo>
                    <a:pt x="484" y="24"/>
                  </a:lnTo>
                  <a:lnTo>
                    <a:pt x="460" y="42"/>
                  </a:lnTo>
                  <a:lnTo>
                    <a:pt x="436" y="54"/>
                  </a:lnTo>
                  <a:lnTo>
                    <a:pt x="394" y="78"/>
                  </a:lnTo>
                  <a:lnTo>
                    <a:pt x="340" y="108"/>
                  </a:lnTo>
                  <a:lnTo>
                    <a:pt x="275" y="143"/>
                  </a:lnTo>
                  <a:lnTo>
                    <a:pt x="131" y="221"/>
                  </a:lnTo>
                  <a:lnTo>
                    <a:pt x="65" y="251"/>
                  </a:lnTo>
                  <a:lnTo>
                    <a:pt x="0" y="275"/>
                  </a:lnTo>
                  <a:lnTo>
                    <a:pt x="0" y="27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8" name="Freeform 10"/>
            <p:cNvSpPr>
              <a:spLocks/>
            </p:cNvSpPr>
            <p:nvPr userDrawn="1"/>
          </p:nvSpPr>
          <p:spPr bwMode="hidden">
            <a:xfrm>
              <a:off x="3676" y="2015"/>
              <a:ext cx="721" cy="306"/>
            </a:xfrm>
            <a:custGeom>
              <a:avLst/>
              <a:gdLst/>
              <a:ahLst/>
              <a:cxnLst>
                <a:cxn ang="0">
                  <a:pos x="48" y="216"/>
                </a:cxn>
                <a:cxn ang="0">
                  <a:pos x="30" y="252"/>
                </a:cxn>
                <a:cxn ang="0">
                  <a:pos x="12" y="282"/>
                </a:cxn>
                <a:cxn ang="0">
                  <a:pos x="6" y="300"/>
                </a:cxn>
                <a:cxn ang="0">
                  <a:pos x="0" y="306"/>
                </a:cxn>
                <a:cxn ang="0">
                  <a:pos x="48" y="276"/>
                </a:cxn>
                <a:cxn ang="0">
                  <a:pos x="84" y="252"/>
                </a:cxn>
                <a:cxn ang="0">
                  <a:pos x="108" y="234"/>
                </a:cxn>
                <a:cxn ang="0">
                  <a:pos x="120" y="228"/>
                </a:cxn>
                <a:cxn ang="0">
                  <a:pos x="126" y="228"/>
                </a:cxn>
                <a:cxn ang="0">
                  <a:pos x="144" y="222"/>
                </a:cxn>
                <a:cxn ang="0">
                  <a:pos x="168" y="216"/>
                </a:cxn>
                <a:cxn ang="0">
                  <a:pos x="198" y="204"/>
                </a:cxn>
                <a:cxn ang="0">
                  <a:pos x="275" y="180"/>
                </a:cxn>
                <a:cxn ang="0">
                  <a:pos x="371" y="156"/>
                </a:cxn>
                <a:cxn ang="0">
                  <a:pos x="461" y="126"/>
                </a:cxn>
                <a:cxn ang="0">
                  <a:pos x="544" y="102"/>
                </a:cxn>
                <a:cxn ang="0">
                  <a:pos x="574" y="90"/>
                </a:cxn>
                <a:cxn ang="0">
                  <a:pos x="604" y="84"/>
                </a:cxn>
                <a:cxn ang="0">
                  <a:pos x="622" y="78"/>
                </a:cxn>
                <a:cxn ang="0">
                  <a:pos x="628" y="72"/>
                </a:cxn>
                <a:cxn ang="0">
                  <a:pos x="634" y="66"/>
                </a:cxn>
                <a:cxn ang="0">
                  <a:pos x="652" y="60"/>
                </a:cxn>
                <a:cxn ang="0">
                  <a:pos x="694" y="30"/>
                </a:cxn>
                <a:cxn ang="0">
                  <a:pos x="712" y="18"/>
                </a:cxn>
                <a:cxn ang="0">
                  <a:pos x="718" y="6"/>
                </a:cxn>
                <a:cxn ang="0">
                  <a:pos x="712" y="0"/>
                </a:cxn>
                <a:cxn ang="0">
                  <a:pos x="688" y="0"/>
                </a:cxn>
                <a:cxn ang="0">
                  <a:pos x="628" y="0"/>
                </a:cxn>
                <a:cxn ang="0">
                  <a:pos x="580" y="0"/>
                </a:cxn>
                <a:cxn ang="0">
                  <a:pos x="544" y="0"/>
                </a:cxn>
                <a:cxn ang="0">
                  <a:pos x="514" y="18"/>
                </a:cxn>
                <a:cxn ang="0">
                  <a:pos x="485" y="42"/>
                </a:cxn>
                <a:cxn ang="0">
                  <a:pos x="467" y="54"/>
                </a:cxn>
                <a:cxn ang="0">
                  <a:pos x="449" y="60"/>
                </a:cxn>
                <a:cxn ang="0">
                  <a:pos x="425" y="60"/>
                </a:cxn>
                <a:cxn ang="0">
                  <a:pos x="389" y="66"/>
                </a:cxn>
                <a:cxn ang="0">
                  <a:pos x="347" y="84"/>
                </a:cxn>
                <a:cxn ang="0">
                  <a:pos x="311" y="108"/>
                </a:cxn>
                <a:cxn ang="0">
                  <a:pos x="287" y="126"/>
                </a:cxn>
                <a:cxn ang="0">
                  <a:pos x="275" y="132"/>
                </a:cxn>
                <a:cxn ang="0">
                  <a:pos x="257" y="138"/>
                </a:cxn>
                <a:cxn ang="0">
                  <a:pos x="221" y="138"/>
                </a:cxn>
                <a:cxn ang="0">
                  <a:pos x="186" y="138"/>
                </a:cxn>
                <a:cxn ang="0">
                  <a:pos x="180" y="138"/>
                </a:cxn>
                <a:cxn ang="0">
                  <a:pos x="174" y="138"/>
                </a:cxn>
                <a:cxn ang="0">
                  <a:pos x="114" y="162"/>
                </a:cxn>
                <a:cxn ang="0">
                  <a:pos x="48" y="216"/>
                </a:cxn>
                <a:cxn ang="0">
                  <a:pos x="48" y="216"/>
                </a:cxn>
              </a:cxnLst>
              <a:rect l="0" t="0" r="r" b="b"/>
              <a:pathLst>
                <a:path w="718" h="306">
                  <a:moveTo>
                    <a:pt x="48" y="216"/>
                  </a:moveTo>
                  <a:lnTo>
                    <a:pt x="30" y="252"/>
                  </a:lnTo>
                  <a:lnTo>
                    <a:pt x="12" y="282"/>
                  </a:lnTo>
                  <a:lnTo>
                    <a:pt x="6" y="300"/>
                  </a:lnTo>
                  <a:lnTo>
                    <a:pt x="0" y="306"/>
                  </a:lnTo>
                  <a:lnTo>
                    <a:pt x="48" y="276"/>
                  </a:lnTo>
                  <a:lnTo>
                    <a:pt x="84" y="252"/>
                  </a:lnTo>
                  <a:lnTo>
                    <a:pt x="108" y="234"/>
                  </a:lnTo>
                  <a:lnTo>
                    <a:pt x="120" y="228"/>
                  </a:lnTo>
                  <a:lnTo>
                    <a:pt x="126" y="228"/>
                  </a:lnTo>
                  <a:lnTo>
                    <a:pt x="144" y="222"/>
                  </a:lnTo>
                  <a:lnTo>
                    <a:pt x="168" y="216"/>
                  </a:lnTo>
                  <a:lnTo>
                    <a:pt x="198" y="204"/>
                  </a:lnTo>
                  <a:lnTo>
                    <a:pt x="275" y="180"/>
                  </a:lnTo>
                  <a:lnTo>
                    <a:pt x="371" y="156"/>
                  </a:lnTo>
                  <a:lnTo>
                    <a:pt x="461" y="126"/>
                  </a:lnTo>
                  <a:lnTo>
                    <a:pt x="544" y="102"/>
                  </a:lnTo>
                  <a:lnTo>
                    <a:pt x="574" y="90"/>
                  </a:lnTo>
                  <a:lnTo>
                    <a:pt x="604" y="84"/>
                  </a:lnTo>
                  <a:lnTo>
                    <a:pt x="622" y="78"/>
                  </a:lnTo>
                  <a:lnTo>
                    <a:pt x="628" y="72"/>
                  </a:lnTo>
                  <a:lnTo>
                    <a:pt x="634" y="66"/>
                  </a:lnTo>
                  <a:lnTo>
                    <a:pt x="652" y="60"/>
                  </a:lnTo>
                  <a:lnTo>
                    <a:pt x="694" y="30"/>
                  </a:lnTo>
                  <a:lnTo>
                    <a:pt x="712" y="18"/>
                  </a:lnTo>
                  <a:lnTo>
                    <a:pt x="718" y="6"/>
                  </a:lnTo>
                  <a:lnTo>
                    <a:pt x="712" y="0"/>
                  </a:lnTo>
                  <a:lnTo>
                    <a:pt x="688" y="0"/>
                  </a:lnTo>
                  <a:lnTo>
                    <a:pt x="628" y="0"/>
                  </a:lnTo>
                  <a:lnTo>
                    <a:pt x="580" y="0"/>
                  </a:lnTo>
                  <a:lnTo>
                    <a:pt x="544" y="0"/>
                  </a:lnTo>
                  <a:lnTo>
                    <a:pt x="514" y="18"/>
                  </a:lnTo>
                  <a:lnTo>
                    <a:pt x="485" y="42"/>
                  </a:lnTo>
                  <a:lnTo>
                    <a:pt x="467" y="54"/>
                  </a:lnTo>
                  <a:lnTo>
                    <a:pt x="449" y="60"/>
                  </a:lnTo>
                  <a:lnTo>
                    <a:pt x="425" y="60"/>
                  </a:lnTo>
                  <a:lnTo>
                    <a:pt x="389" y="66"/>
                  </a:lnTo>
                  <a:lnTo>
                    <a:pt x="347" y="84"/>
                  </a:lnTo>
                  <a:lnTo>
                    <a:pt x="311" y="108"/>
                  </a:lnTo>
                  <a:lnTo>
                    <a:pt x="287" y="126"/>
                  </a:lnTo>
                  <a:lnTo>
                    <a:pt x="275" y="132"/>
                  </a:lnTo>
                  <a:lnTo>
                    <a:pt x="257" y="138"/>
                  </a:lnTo>
                  <a:lnTo>
                    <a:pt x="221" y="138"/>
                  </a:lnTo>
                  <a:lnTo>
                    <a:pt x="186" y="138"/>
                  </a:lnTo>
                  <a:lnTo>
                    <a:pt x="180" y="138"/>
                  </a:lnTo>
                  <a:lnTo>
                    <a:pt x="174" y="138"/>
                  </a:lnTo>
                  <a:lnTo>
                    <a:pt x="114" y="162"/>
                  </a:lnTo>
                  <a:lnTo>
                    <a:pt x="48" y="216"/>
                  </a:lnTo>
                  <a:lnTo>
                    <a:pt x="48" y="21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59" name="Freeform 11"/>
            <p:cNvSpPr>
              <a:spLocks/>
            </p:cNvSpPr>
            <p:nvPr userDrawn="1"/>
          </p:nvSpPr>
          <p:spPr bwMode="hidden">
            <a:xfrm>
              <a:off x="3358" y="1890"/>
              <a:ext cx="2400" cy="881"/>
            </a:xfrm>
            <a:custGeom>
              <a:avLst/>
              <a:gdLst/>
              <a:ahLst/>
              <a:cxnLst>
                <a:cxn ang="0">
                  <a:pos x="2231" y="54"/>
                </a:cxn>
                <a:cxn ang="0">
                  <a:pos x="2189" y="54"/>
                </a:cxn>
                <a:cxn ang="0">
                  <a:pos x="2147" y="66"/>
                </a:cxn>
                <a:cxn ang="0">
                  <a:pos x="2021" y="101"/>
                </a:cxn>
                <a:cxn ang="0">
                  <a:pos x="1956" y="119"/>
                </a:cxn>
                <a:cxn ang="0">
                  <a:pos x="1860" y="167"/>
                </a:cxn>
                <a:cxn ang="0">
                  <a:pos x="1836" y="245"/>
                </a:cxn>
                <a:cxn ang="0">
                  <a:pos x="1842" y="305"/>
                </a:cxn>
                <a:cxn ang="0">
                  <a:pos x="1758" y="317"/>
                </a:cxn>
                <a:cxn ang="0">
                  <a:pos x="1597" y="263"/>
                </a:cxn>
                <a:cxn ang="0">
                  <a:pos x="1507" y="257"/>
                </a:cxn>
                <a:cxn ang="0">
                  <a:pos x="1399" y="311"/>
                </a:cxn>
                <a:cxn ang="0">
                  <a:pos x="1334" y="353"/>
                </a:cxn>
                <a:cxn ang="0">
                  <a:pos x="1310" y="359"/>
                </a:cxn>
                <a:cxn ang="0">
                  <a:pos x="1214" y="371"/>
                </a:cxn>
                <a:cxn ang="0">
                  <a:pos x="1160" y="365"/>
                </a:cxn>
                <a:cxn ang="0">
                  <a:pos x="1053" y="371"/>
                </a:cxn>
                <a:cxn ang="0">
                  <a:pos x="957" y="383"/>
                </a:cxn>
                <a:cxn ang="0">
                  <a:pos x="921" y="401"/>
                </a:cxn>
                <a:cxn ang="0">
                  <a:pos x="819" y="419"/>
                </a:cxn>
                <a:cxn ang="0">
                  <a:pos x="778" y="419"/>
                </a:cxn>
                <a:cxn ang="0">
                  <a:pos x="664" y="437"/>
                </a:cxn>
                <a:cxn ang="0">
                  <a:pos x="598" y="473"/>
                </a:cxn>
                <a:cxn ang="0">
                  <a:pos x="503" y="467"/>
                </a:cxn>
                <a:cxn ang="0">
                  <a:pos x="431" y="491"/>
                </a:cxn>
                <a:cxn ang="0">
                  <a:pos x="413" y="539"/>
                </a:cxn>
                <a:cxn ang="0">
                  <a:pos x="347" y="569"/>
                </a:cxn>
                <a:cxn ang="0">
                  <a:pos x="222" y="599"/>
                </a:cxn>
                <a:cxn ang="0">
                  <a:pos x="138" y="647"/>
                </a:cxn>
                <a:cxn ang="0">
                  <a:pos x="108" y="659"/>
                </a:cxn>
                <a:cxn ang="0">
                  <a:pos x="0" y="671"/>
                </a:cxn>
                <a:cxn ang="0">
                  <a:pos x="84" y="695"/>
                </a:cxn>
                <a:cxn ang="0">
                  <a:pos x="263" y="653"/>
                </a:cxn>
                <a:cxn ang="0">
                  <a:pos x="473" y="569"/>
                </a:cxn>
                <a:cxn ang="0">
                  <a:pos x="568" y="521"/>
                </a:cxn>
                <a:cxn ang="0">
                  <a:pos x="646" y="515"/>
                </a:cxn>
                <a:cxn ang="0">
                  <a:pos x="873" y="461"/>
                </a:cxn>
                <a:cxn ang="0">
                  <a:pos x="1148" y="425"/>
                </a:cxn>
                <a:cxn ang="0">
                  <a:pos x="1292" y="461"/>
                </a:cxn>
                <a:cxn ang="0">
                  <a:pos x="1417" y="533"/>
                </a:cxn>
                <a:cxn ang="0">
                  <a:pos x="1435" y="617"/>
                </a:cxn>
                <a:cxn ang="0">
                  <a:pos x="1376" y="653"/>
                </a:cxn>
                <a:cxn ang="0">
                  <a:pos x="1226" y="701"/>
                </a:cxn>
                <a:cxn ang="0">
                  <a:pos x="1112" y="755"/>
                </a:cxn>
                <a:cxn ang="0">
                  <a:pos x="1065" y="809"/>
                </a:cxn>
                <a:cxn ang="0">
                  <a:pos x="1077" y="869"/>
                </a:cxn>
                <a:cxn ang="0">
                  <a:pos x="1106" y="881"/>
                </a:cxn>
                <a:cxn ang="0">
                  <a:pos x="1208" y="869"/>
                </a:cxn>
                <a:cxn ang="0">
                  <a:pos x="1388" y="857"/>
                </a:cxn>
                <a:cxn ang="0">
                  <a:pos x="1441" y="851"/>
                </a:cxn>
                <a:cxn ang="0">
                  <a:pos x="1483" y="833"/>
                </a:cxn>
                <a:cxn ang="0">
                  <a:pos x="1675" y="743"/>
                </a:cxn>
                <a:cxn ang="0">
                  <a:pos x="1806" y="689"/>
                </a:cxn>
                <a:cxn ang="0">
                  <a:pos x="1884" y="581"/>
                </a:cxn>
                <a:cxn ang="0">
                  <a:pos x="2039" y="389"/>
                </a:cxn>
                <a:cxn ang="0">
                  <a:pos x="2207" y="269"/>
                </a:cxn>
                <a:cxn ang="0">
                  <a:pos x="2249" y="239"/>
                </a:cxn>
                <a:cxn ang="0">
                  <a:pos x="2392" y="0"/>
                </a:cxn>
                <a:cxn ang="0">
                  <a:pos x="2302" y="36"/>
                </a:cxn>
              </a:cxnLst>
              <a:rect l="0" t="0" r="r" b="b"/>
              <a:pathLst>
                <a:path w="2392" h="881">
                  <a:moveTo>
                    <a:pt x="2302" y="36"/>
                  </a:moveTo>
                  <a:lnTo>
                    <a:pt x="2266" y="48"/>
                  </a:lnTo>
                  <a:lnTo>
                    <a:pt x="2231" y="54"/>
                  </a:lnTo>
                  <a:lnTo>
                    <a:pt x="2201" y="54"/>
                  </a:lnTo>
                  <a:lnTo>
                    <a:pt x="2195" y="54"/>
                  </a:lnTo>
                  <a:lnTo>
                    <a:pt x="2189" y="54"/>
                  </a:lnTo>
                  <a:lnTo>
                    <a:pt x="2189" y="54"/>
                  </a:lnTo>
                  <a:lnTo>
                    <a:pt x="2177" y="60"/>
                  </a:lnTo>
                  <a:lnTo>
                    <a:pt x="2147" y="66"/>
                  </a:lnTo>
                  <a:lnTo>
                    <a:pt x="2105" y="78"/>
                  </a:lnTo>
                  <a:lnTo>
                    <a:pt x="2057" y="89"/>
                  </a:lnTo>
                  <a:lnTo>
                    <a:pt x="2021" y="101"/>
                  </a:lnTo>
                  <a:lnTo>
                    <a:pt x="1997" y="107"/>
                  </a:lnTo>
                  <a:lnTo>
                    <a:pt x="1973" y="113"/>
                  </a:lnTo>
                  <a:lnTo>
                    <a:pt x="1956" y="119"/>
                  </a:lnTo>
                  <a:lnTo>
                    <a:pt x="1926" y="131"/>
                  </a:lnTo>
                  <a:lnTo>
                    <a:pt x="1896" y="137"/>
                  </a:lnTo>
                  <a:lnTo>
                    <a:pt x="1860" y="167"/>
                  </a:lnTo>
                  <a:lnTo>
                    <a:pt x="1842" y="191"/>
                  </a:lnTo>
                  <a:lnTo>
                    <a:pt x="1836" y="221"/>
                  </a:lnTo>
                  <a:lnTo>
                    <a:pt x="1836" y="245"/>
                  </a:lnTo>
                  <a:lnTo>
                    <a:pt x="1842" y="269"/>
                  </a:lnTo>
                  <a:lnTo>
                    <a:pt x="1842" y="293"/>
                  </a:lnTo>
                  <a:lnTo>
                    <a:pt x="1842" y="305"/>
                  </a:lnTo>
                  <a:lnTo>
                    <a:pt x="1824" y="323"/>
                  </a:lnTo>
                  <a:lnTo>
                    <a:pt x="1794" y="329"/>
                  </a:lnTo>
                  <a:lnTo>
                    <a:pt x="1758" y="317"/>
                  </a:lnTo>
                  <a:lnTo>
                    <a:pt x="1716" y="299"/>
                  </a:lnTo>
                  <a:lnTo>
                    <a:pt x="1657" y="275"/>
                  </a:lnTo>
                  <a:lnTo>
                    <a:pt x="1597" y="263"/>
                  </a:lnTo>
                  <a:lnTo>
                    <a:pt x="1543" y="257"/>
                  </a:lnTo>
                  <a:lnTo>
                    <a:pt x="1519" y="257"/>
                  </a:lnTo>
                  <a:lnTo>
                    <a:pt x="1507" y="257"/>
                  </a:lnTo>
                  <a:lnTo>
                    <a:pt x="1489" y="263"/>
                  </a:lnTo>
                  <a:lnTo>
                    <a:pt x="1459" y="275"/>
                  </a:lnTo>
                  <a:lnTo>
                    <a:pt x="1399" y="311"/>
                  </a:lnTo>
                  <a:lnTo>
                    <a:pt x="1376" y="329"/>
                  </a:lnTo>
                  <a:lnTo>
                    <a:pt x="1352" y="341"/>
                  </a:lnTo>
                  <a:lnTo>
                    <a:pt x="1334" y="353"/>
                  </a:lnTo>
                  <a:lnTo>
                    <a:pt x="1328" y="359"/>
                  </a:lnTo>
                  <a:lnTo>
                    <a:pt x="1322" y="359"/>
                  </a:lnTo>
                  <a:lnTo>
                    <a:pt x="1310" y="359"/>
                  </a:lnTo>
                  <a:lnTo>
                    <a:pt x="1286" y="365"/>
                  </a:lnTo>
                  <a:lnTo>
                    <a:pt x="1262" y="365"/>
                  </a:lnTo>
                  <a:lnTo>
                    <a:pt x="1214" y="371"/>
                  </a:lnTo>
                  <a:lnTo>
                    <a:pt x="1196" y="371"/>
                  </a:lnTo>
                  <a:lnTo>
                    <a:pt x="1178" y="365"/>
                  </a:lnTo>
                  <a:lnTo>
                    <a:pt x="1160" y="365"/>
                  </a:lnTo>
                  <a:lnTo>
                    <a:pt x="1130" y="365"/>
                  </a:lnTo>
                  <a:lnTo>
                    <a:pt x="1095" y="365"/>
                  </a:lnTo>
                  <a:lnTo>
                    <a:pt x="1053" y="371"/>
                  </a:lnTo>
                  <a:lnTo>
                    <a:pt x="1017" y="377"/>
                  </a:lnTo>
                  <a:lnTo>
                    <a:pt x="981" y="377"/>
                  </a:lnTo>
                  <a:lnTo>
                    <a:pt x="957" y="383"/>
                  </a:lnTo>
                  <a:lnTo>
                    <a:pt x="945" y="389"/>
                  </a:lnTo>
                  <a:lnTo>
                    <a:pt x="939" y="395"/>
                  </a:lnTo>
                  <a:lnTo>
                    <a:pt x="921" y="401"/>
                  </a:lnTo>
                  <a:lnTo>
                    <a:pt x="879" y="407"/>
                  </a:lnTo>
                  <a:lnTo>
                    <a:pt x="837" y="419"/>
                  </a:lnTo>
                  <a:lnTo>
                    <a:pt x="819" y="419"/>
                  </a:lnTo>
                  <a:lnTo>
                    <a:pt x="808" y="419"/>
                  </a:lnTo>
                  <a:lnTo>
                    <a:pt x="796" y="419"/>
                  </a:lnTo>
                  <a:lnTo>
                    <a:pt x="778" y="419"/>
                  </a:lnTo>
                  <a:lnTo>
                    <a:pt x="754" y="419"/>
                  </a:lnTo>
                  <a:lnTo>
                    <a:pt x="724" y="425"/>
                  </a:lnTo>
                  <a:lnTo>
                    <a:pt x="664" y="437"/>
                  </a:lnTo>
                  <a:lnTo>
                    <a:pt x="640" y="449"/>
                  </a:lnTo>
                  <a:lnTo>
                    <a:pt x="616" y="461"/>
                  </a:lnTo>
                  <a:lnTo>
                    <a:pt x="598" y="473"/>
                  </a:lnTo>
                  <a:lnTo>
                    <a:pt x="580" y="473"/>
                  </a:lnTo>
                  <a:lnTo>
                    <a:pt x="538" y="473"/>
                  </a:lnTo>
                  <a:lnTo>
                    <a:pt x="503" y="467"/>
                  </a:lnTo>
                  <a:lnTo>
                    <a:pt x="461" y="473"/>
                  </a:lnTo>
                  <a:lnTo>
                    <a:pt x="443" y="479"/>
                  </a:lnTo>
                  <a:lnTo>
                    <a:pt x="431" y="491"/>
                  </a:lnTo>
                  <a:lnTo>
                    <a:pt x="425" y="509"/>
                  </a:lnTo>
                  <a:lnTo>
                    <a:pt x="419" y="533"/>
                  </a:lnTo>
                  <a:lnTo>
                    <a:pt x="413" y="539"/>
                  </a:lnTo>
                  <a:lnTo>
                    <a:pt x="407" y="545"/>
                  </a:lnTo>
                  <a:lnTo>
                    <a:pt x="389" y="551"/>
                  </a:lnTo>
                  <a:lnTo>
                    <a:pt x="347" y="569"/>
                  </a:lnTo>
                  <a:lnTo>
                    <a:pt x="299" y="587"/>
                  </a:lnTo>
                  <a:lnTo>
                    <a:pt x="257" y="593"/>
                  </a:lnTo>
                  <a:lnTo>
                    <a:pt x="222" y="599"/>
                  </a:lnTo>
                  <a:lnTo>
                    <a:pt x="180" y="617"/>
                  </a:lnTo>
                  <a:lnTo>
                    <a:pt x="150" y="641"/>
                  </a:lnTo>
                  <a:lnTo>
                    <a:pt x="138" y="647"/>
                  </a:lnTo>
                  <a:lnTo>
                    <a:pt x="132" y="653"/>
                  </a:lnTo>
                  <a:lnTo>
                    <a:pt x="126" y="659"/>
                  </a:lnTo>
                  <a:lnTo>
                    <a:pt x="108" y="659"/>
                  </a:lnTo>
                  <a:lnTo>
                    <a:pt x="96" y="653"/>
                  </a:lnTo>
                  <a:lnTo>
                    <a:pt x="90" y="653"/>
                  </a:lnTo>
                  <a:lnTo>
                    <a:pt x="0" y="671"/>
                  </a:lnTo>
                  <a:lnTo>
                    <a:pt x="12" y="689"/>
                  </a:lnTo>
                  <a:lnTo>
                    <a:pt x="42" y="695"/>
                  </a:lnTo>
                  <a:lnTo>
                    <a:pt x="84" y="695"/>
                  </a:lnTo>
                  <a:lnTo>
                    <a:pt x="132" y="683"/>
                  </a:lnTo>
                  <a:lnTo>
                    <a:pt x="192" y="671"/>
                  </a:lnTo>
                  <a:lnTo>
                    <a:pt x="263" y="653"/>
                  </a:lnTo>
                  <a:lnTo>
                    <a:pt x="335" y="629"/>
                  </a:lnTo>
                  <a:lnTo>
                    <a:pt x="407" y="599"/>
                  </a:lnTo>
                  <a:lnTo>
                    <a:pt x="473" y="569"/>
                  </a:lnTo>
                  <a:lnTo>
                    <a:pt x="527" y="545"/>
                  </a:lnTo>
                  <a:lnTo>
                    <a:pt x="562" y="527"/>
                  </a:lnTo>
                  <a:lnTo>
                    <a:pt x="568" y="521"/>
                  </a:lnTo>
                  <a:lnTo>
                    <a:pt x="574" y="521"/>
                  </a:lnTo>
                  <a:lnTo>
                    <a:pt x="604" y="521"/>
                  </a:lnTo>
                  <a:lnTo>
                    <a:pt x="646" y="515"/>
                  </a:lnTo>
                  <a:lnTo>
                    <a:pt x="712" y="497"/>
                  </a:lnTo>
                  <a:lnTo>
                    <a:pt x="790" y="479"/>
                  </a:lnTo>
                  <a:lnTo>
                    <a:pt x="873" y="461"/>
                  </a:lnTo>
                  <a:lnTo>
                    <a:pt x="963" y="443"/>
                  </a:lnTo>
                  <a:lnTo>
                    <a:pt x="1059" y="431"/>
                  </a:lnTo>
                  <a:lnTo>
                    <a:pt x="1148" y="425"/>
                  </a:lnTo>
                  <a:lnTo>
                    <a:pt x="1178" y="425"/>
                  </a:lnTo>
                  <a:lnTo>
                    <a:pt x="1214" y="437"/>
                  </a:lnTo>
                  <a:lnTo>
                    <a:pt x="1292" y="461"/>
                  </a:lnTo>
                  <a:lnTo>
                    <a:pt x="1340" y="479"/>
                  </a:lnTo>
                  <a:lnTo>
                    <a:pt x="1382" y="503"/>
                  </a:lnTo>
                  <a:lnTo>
                    <a:pt x="1417" y="533"/>
                  </a:lnTo>
                  <a:lnTo>
                    <a:pt x="1441" y="563"/>
                  </a:lnTo>
                  <a:lnTo>
                    <a:pt x="1447" y="587"/>
                  </a:lnTo>
                  <a:lnTo>
                    <a:pt x="1435" y="617"/>
                  </a:lnTo>
                  <a:lnTo>
                    <a:pt x="1423" y="629"/>
                  </a:lnTo>
                  <a:lnTo>
                    <a:pt x="1405" y="641"/>
                  </a:lnTo>
                  <a:lnTo>
                    <a:pt x="1376" y="653"/>
                  </a:lnTo>
                  <a:lnTo>
                    <a:pt x="1346" y="665"/>
                  </a:lnTo>
                  <a:lnTo>
                    <a:pt x="1280" y="683"/>
                  </a:lnTo>
                  <a:lnTo>
                    <a:pt x="1226" y="701"/>
                  </a:lnTo>
                  <a:lnTo>
                    <a:pt x="1178" y="719"/>
                  </a:lnTo>
                  <a:lnTo>
                    <a:pt x="1142" y="743"/>
                  </a:lnTo>
                  <a:lnTo>
                    <a:pt x="1112" y="755"/>
                  </a:lnTo>
                  <a:lnTo>
                    <a:pt x="1089" y="773"/>
                  </a:lnTo>
                  <a:lnTo>
                    <a:pt x="1077" y="791"/>
                  </a:lnTo>
                  <a:lnTo>
                    <a:pt x="1065" y="809"/>
                  </a:lnTo>
                  <a:lnTo>
                    <a:pt x="1059" y="833"/>
                  </a:lnTo>
                  <a:lnTo>
                    <a:pt x="1065" y="857"/>
                  </a:lnTo>
                  <a:lnTo>
                    <a:pt x="1077" y="869"/>
                  </a:lnTo>
                  <a:lnTo>
                    <a:pt x="1083" y="875"/>
                  </a:lnTo>
                  <a:lnTo>
                    <a:pt x="1089" y="881"/>
                  </a:lnTo>
                  <a:lnTo>
                    <a:pt x="1106" y="881"/>
                  </a:lnTo>
                  <a:lnTo>
                    <a:pt x="1124" y="875"/>
                  </a:lnTo>
                  <a:lnTo>
                    <a:pt x="1148" y="875"/>
                  </a:lnTo>
                  <a:lnTo>
                    <a:pt x="1208" y="869"/>
                  </a:lnTo>
                  <a:lnTo>
                    <a:pt x="1268" y="863"/>
                  </a:lnTo>
                  <a:lnTo>
                    <a:pt x="1328" y="863"/>
                  </a:lnTo>
                  <a:lnTo>
                    <a:pt x="1388" y="857"/>
                  </a:lnTo>
                  <a:lnTo>
                    <a:pt x="1411" y="857"/>
                  </a:lnTo>
                  <a:lnTo>
                    <a:pt x="1429" y="851"/>
                  </a:lnTo>
                  <a:lnTo>
                    <a:pt x="1441" y="851"/>
                  </a:lnTo>
                  <a:lnTo>
                    <a:pt x="1447" y="851"/>
                  </a:lnTo>
                  <a:lnTo>
                    <a:pt x="1459" y="845"/>
                  </a:lnTo>
                  <a:lnTo>
                    <a:pt x="1483" y="833"/>
                  </a:lnTo>
                  <a:lnTo>
                    <a:pt x="1525" y="815"/>
                  </a:lnTo>
                  <a:lnTo>
                    <a:pt x="1573" y="791"/>
                  </a:lnTo>
                  <a:lnTo>
                    <a:pt x="1675" y="743"/>
                  </a:lnTo>
                  <a:lnTo>
                    <a:pt x="1716" y="725"/>
                  </a:lnTo>
                  <a:lnTo>
                    <a:pt x="1752" y="713"/>
                  </a:lnTo>
                  <a:lnTo>
                    <a:pt x="1806" y="689"/>
                  </a:lnTo>
                  <a:lnTo>
                    <a:pt x="1842" y="653"/>
                  </a:lnTo>
                  <a:lnTo>
                    <a:pt x="1866" y="611"/>
                  </a:lnTo>
                  <a:lnTo>
                    <a:pt x="1884" y="581"/>
                  </a:lnTo>
                  <a:lnTo>
                    <a:pt x="1926" y="515"/>
                  </a:lnTo>
                  <a:lnTo>
                    <a:pt x="1979" y="449"/>
                  </a:lnTo>
                  <a:lnTo>
                    <a:pt x="2039" y="389"/>
                  </a:lnTo>
                  <a:lnTo>
                    <a:pt x="2105" y="341"/>
                  </a:lnTo>
                  <a:lnTo>
                    <a:pt x="2159" y="299"/>
                  </a:lnTo>
                  <a:lnTo>
                    <a:pt x="2207" y="269"/>
                  </a:lnTo>
                  <a:lnTo>
                    <a:pt x="2237" y="245"/>
                  </a:lnTo>
                  <a:lnTo>
                    <a:pt x="2249" y="239"/>
                  </a:lnTo>
                  <a:lnTo>
                    <a:pt x="2249" y="239"/>
                  </a:lnTo>
                  <a:lnTo>
                    <a:pt x="2392" y="167"/>
                  </a:lnTo>
                  <a:lnTo>
                    <a:pt x="2392" y="60"/>
                  </a:lnTo>
                  <a:lnTo>
                    <a:pt x="2392" y="0"/>
                  </a:lnTo>
                  <a:lnTo>
                    <a:pt x="2344" y="18"/>
                  </a:lnTo>
                  <a:lnTo>
                    <a:pt x="2302" y="36"/>
                  </a:lnTo>
                  <a:lnTo>
                    <a:pt x="230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0" name="Freeform 12"/>
            <p:cNvSpPr>
              <a:spLocks/>
            </p:cNvSpPr>
            <p:nvPr userDrawn="1"/>
          </p:nvSpPr>
          <p:spPr bwMode="hidden">
            <a:xfrm>
              <a:off x="3839" y="1854"/>
              <a:ext cx="577" cy="258"/>
            </a:xfrm>
            <a:custGeom>
              <a:avLst/>
              <a:gdLst/>
              <a:ahLst/>
              <a:cxnLst>
                <a:cxn ang="0">
                  <a:pos x="30" y="245"/>
                </a:cxn>
                <a:cxn ang="0">
                  <a:pos x="18" y="251"/>
                </a:cxn>
                <a:cxn ang="0">
                  <a:pos x="6" y="257"/>
                </a:cxn>
                <a:cxn ang="0">
                  <a:pos x="0" y="257"/>
                </a:cxn>
                <a:cxn ang="0">
                  <a:pos x="305" y="113"/>
                </a:cxn>
                <a:cxn ang="0">
                  <a:pos x="520" y="0"/>
                </a:cxn>
                <a:cxn ang="0">
                  <a:pos x="526" y="6"/>
                </a:cxn>
                <a:cxn ang="0">
                  <a:pos x="544" y="18"/>
                </a:cxn>
                <a:cxn ang="0">
                  <a:pos x="550" y="24"/>
                </a:cxn>
                <a:cxn ang="0">
                  <a:pos x="550" y="36"/>
                </a:cxn>
                <a:cxn ang="0">
                  <a:pos x="544" y="42"/>
                </a:cxn>
                <a:cxn ang="0">
                  <a:pos x="526" y="54"/>
                </a:cxn>
                <a:cxn ang="0">
                  <a:pos x="514" y="60"/>
                </a:cxn>
                <a:cxn ang="0">
                  <a:pos x="502" y="66"/>
                </a:cxn>
                <a:cxn ang="0">
                  <a:pos x="448" y="84"/>
                </a:cxn>
                <a:cxn ang="0">
                  <a:pos x="382" y="113"/>
                </a:cxn>
                <a:cxn ang="0">
                  <a:pos x="305" y="143"/>
                </a:cxn>
                <a:cxn ang="0">
                  <a:pos x="227" y="173"/>
                </a:cxn>
                <a:cxn ang="0">
                  <a:pos x="149" y="203"/>
                </a:cxn>
                <a:cxn ang="0">
                  <a:pos x="83" y="227"/>
                </a:cxn>
                <a:cxn ang="0">
                  <a:pos x="30" y="245"/>
                </a:cxn>
                <a:cxn ang="0">
                  <a:pos x="30" y="245"/>
                </a:cxn>
              </a:cxnLst>
              <a:rect l="0" t="0" r="r" b="b"/>
              <a:pathLst>
                <a:path w="550" h="257">
                  <a:moveTo>
                    <a:pt x="30" y="245"/>
                  </a:moveTo>
                  <a:lnTo>
                    <a:pt x="18" y="251"/>
                  </a:lnTo>
                  <a:lnTo>
                    <a:pt x="6" y="257"/>
                  </a:lnTo>
                  <a:lnTo>
                    <a:pt x="0" y="257"/>
                  </a:lnTo>
                  <a:lnTo>
                    <a:pt x="305" y="113"/>
                  </a:lnTo>
                  <a:lnTo>
                    <a:pt x="520" y="0"/>
                  </a:lnTo>
                  <a:lnTo>
                    <a:pt x="526" y="6"/>
                  </a:lnTo>
                  <a:lnTo>
                    <a:pt x="544" y="18"/>
                  </a:lnTo>
                  <a:lnTo>
                    <a:pt x="550" y="24"/>
                  </a:lnTo>
                  <a:lnTo>
                    <a:pt x="550" y="36"/>
                  </a:lnTo>
                  <a:lnTo>
                    <a:pt x="544" y="42"/>
                  </a:lnTo>
                  <a:lnTo>
                    <a:pt x="526" y="54"/>
                  </a:lnTo>
                  <a:lnTo>
                    <a:pt x="514" y="60"/>
                  </a:lnTo>
                  <a:lnTo>
                    <a:pt x="502" y="66"/>
                  </a:lnTo>
                  <a:lnTo>
                    <a:pt x="448" y="84"/>
                  </a:lnTo>
                  <a:lnTo>
                    <a:pt x="382" y="113"/>
                  </a:lnTo>
                  <a:lnTo>
                    <a:pt x="305" y="143"/>
                  </a:lnTo>
                  <a:lnTo>
                    <a:pt x="227" y="173"/>
                  </a:lnTo>
                  <a:lnTo>
                    <a:pt x="149" y="203"/>
                  </a:lnTo>
                  <a:lnTo>
                    <a:pt x="83" y="227"/>
                  </a:lnTo>
                  <a:lnTo>
                    <a:pt x="30" y="245"/>
                  </a:lnTo>
                  <a:lnTo>
                    <a:pt x="30" y="24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1" name="Freeform 13"/>
            <p:cNvSpPr>
              <a:spLocks/>
            </p:cNvSpPr>
            <p:nvPr userDrawn="1"/>
          </p:nvSpPr>
          <p:spPr bwMode="hidden">
            <a:xfrm>
              <a:off x="5327" y="1642"/>
              <a:ext cx="5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D1AD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2" name="Freeform 14"/>
            <p:cNvSpPr>
              <a:spLocks/>
            </p:cNvSpPr>
            <p:nvPr userDrawn="1"/>
          </p:nvSpPr>
          <p:spPr bwMode="hidden">
            <a:xfrm>
              <a:off x="3839" y="1728"/>
              <a:ext cx="716" cy="383"/>
            </a:xfrm>
            <a:custGeom>
              <a:avLst/>
              <a:gdLst/>
              <a:ahLst/>
              <a:cxnLst>
                <a:cxn ang="0">
                  <a:pos x="659" y="6"/>
                </a:cxn>
                <a:cxn ang="0">
                  <a:pos x="588" y="42"/>
                </a:cxn>
                <a:cxn ang="0">
                  <a:pos x="515" y="84"/>
                </a:cxn>
                <a:cxn ang="0">
                  <a:pos x="509" y="90"/>
                </a:cxn>
                <a:cxn ang="0">
                  <a:pos x="485" y="102"/>
                </a:cxn>
                <a:cxn ang="0">
                  <a:pos x="455" y="120"/>
                </a:cxn>
                <a:cxn ang="0">
                  <a:pos x="425" y="138"/>
                </a:cxn>
                <a:cxn ang="0">
                  <a:pos x="371" y="168"/>
                </a:cxn>
                <a:cxn ang="0">
                  <a:pos x="306" y="198"/>
                </a:cxn>
                <a:cxn ang="0">
                  <a:pos x="186" y="251"/>
                </a:cxn>
                <a:cxn ang="0">
                  <a:pos x="131" y="269"/>
                </a:cxn>
                <a:cxn ang="0">
                  <a:pos x="89" y="287"/>
                </a:cxn>
                <a:cxn ang="0">
                  <a:pos x="53" y="305"/>
                </a:cxn>
                <a:cxn ang="0">
                  <a:pos x="36" y="311"/>
                </a:cxn>
                <a:cxn ang="0">
                  <a:pos x="12" y="329"/>
                </a:cxn>
                <a:cxn ang="0">
                  <a:pos x="0" y="353"/>
                </a:cxn>
                <a:cxn ang="0">
                  <a:pos x="0" y="371"/>
                </a:cxn>
                <a:cxn ang="0">
                  <a:pos x="0" y="383"/>
                </a:cxn>
                <a:cxn ang="0">
                  <a:pos x="0" y="383"/>
                </a:cxn>
                <a:cxn ang="0">
                  <a:pos x="12" y="371"/>
                </a:cxn>
                <a:cxn ang="0">
                  <a:pos x="30" y="353"/>
                </a:cxn>
                <a:cxn ang="0">
                  <a:pos x="53" y="335"/>
                </a:cxn>
                <a:cxn ang="0">
                  <a:pos x="77" y="317"/>
                </a:cxn>
                <a:cxn ang="0">
                  <a:pos x="101" y="311"/>
                </a:cxn>
                <a:cxn ang="0">
                  <a:pos x="131" y="299"/>
                </a:cxn>
                <a:cxn ang="0">
                  <a:pos x="204" y="269"/>
                </a:cxn>
                <a:cxn ang="0">
                  <a:pos x="240" y="251"/>
                </a:cxn>
                <a:cxn ang="0">
                  <a:pos x="270" y="239"/>
                </a:cxn>
                <a:cxn ang="0">
                  <a:pos x="294" y="228"/>
                </a:cxn>
                <a:cxn ang="0">
                  <a:pos x="312" y="222"/>
                </a:cxn>
                <a:cxn ang="0">
                  <a:pos x="330" y="210"/>
                </a:cxn>
                <a:cxn ang="0">
                  <a:pos x="365" y="186"/>
                </a:cxn>
                <a:cxn ang="0">
                  <a:pos x="419" y="156"/>
                </a:cxn>
                <a:cxn ang="0">
                  <a:pos x="473" y="120"/>
                </a:cxn>
                <a:cxn ang="0">
                  <a:pos x="527" y="90"/>
                </a:cxn>
                <a:cxn ang="0">
                  <a:pos x="576" y="60"/>
                </a:cxn>
                <a:cxn ang="0">
                  <a:pos x="612" y="42"/>
                </a:cxn>
                <a:cxn ang="0">
                  <a:pos x="629" y="36"/>
                </a:cxn>
                <a:cxn ang="0">
                  <a:pos x="647" y="30"/>
                </a:cxn>
                <a:cxn ang="0">
                  <a:pos x="677" y="18"/>
                </a:cxn>
                <a:cxn ang="0">
                  <a:pos x="701" y="6"/>
                </a:cxn>
                <a:cxn ang="0">
                  <a:pos x="713" y="0"/>
                </a:cxn>
                <a:cxn ang="0">
                  <a:pos x="713" y="0"/>
                </a:cxn>
                <a:cxn ang="0">
                  <a:pos x="659" y="6"/>
                </a:cxn>
                <a:cxn ang="0">
                  <a:pos x="716" y="63"/>
                </a:cxn>
              </a:cxnLst>
              <a:rect l="0" t="0" r="r" b="b"/>
              <a:pathLst>
                <a:path w="716" h="383">
                  <a:moveTo>
                    <a:pt x="659" y="6"/>
                  </a:moveTo>
                  <a:lnTo>
                    <a:pt x="588" y="42"/>
                  </a:lnTo>
                  <a:lnTo>
                    <a:pt x="515" y="84"/>
                  </a:lnTo>
                  <a:lnTo>
                    <a:pt x="509" y="90"/>
                  </a:lnTo>
                  <a:lnTo>
                    <a:pt x="485" y="102"/>
                  </a:lnTo>
                  <a:lnTo>
                    <a:pt x="455" y="120"/>
                  </a:lnTo>
                  <a:lnTo>
                    <a:pt x="425" y="138"/>
                  </a:lnTo>
                  <a:lnTo>
                    <a:pt x="371" y="168"/>
                  </a:lnTo>
                  <a:lnTo>
                    <a:pt x="306" y="198"/>
                  </a:lnTo>
                  <a:lnTo>
                    <a:pt x="186" y="251"/>
                  </a:lnTo>
                  <a:lnTo>
                    <a:pt x="131" y="269"/>
                  </a:lnTo>
                  <a:lnTo>
                    <a:pt x="89" y="287"/>
                  </a:lnTo>
                  <a:lnTo>
                    <a:pt x="53" y="305"/>
                  </a:lnTo>
                  <a:lnTo>
                    <a:pt x="36" y="311"/>
                  </a:lnTo>
                  <a:lnTo>
                    <a:pt x="12" y="329"/>
                  </a:lnTo>
                  <a:lnTo>
                    <a:pt x="0" y="353"/>
                  </a:lnTo>
                  <a:lnTo>
                    <a:pt x="0" y="371"/>
                  </a:lnTo>
                  <a:lnTo>
                    <a:pt x="0" y="383"/>
                  </a:lnTo>
                  <a:lnTo>
                    <a:pt x="0" y="383"/>
                  </a:lnTo>
                  <a:lnTo>
                    <a:pt x="12" y="371"/>
                  </a:lnTo>
                  <a:lnTo>
                    <a:pt x="30" y="353"/>
                  </a:lnTo>
                  <a:lnTo>
                    <a:pt x="53" y="335"/>
                  </a:lnTo>
                  <a:lnTo>
                    <a:pt x="77" y="317"/>
                  </a:lnTo>
                  <a:lnTo>
                    <a:pt x="101" y="311"/>
                  </a:lnTo>
                  <a:lnTo>
                    <a:pt x="131" y="299"/>
                  </a:lnTo>
                  <a:lnTo>
                    <a:pt x="204" y="269"/>
                  </a:lnTo>
                  <a:lnTo>
                    <a:pt x="240" y="251"/>
                  </a:lnTo>
                  <a:lnTo>
                    <a:pt x="270" y="239"/>
                  </a:lnTo>
                  <a:lnTo>
                    <a:pt x="294" y="228"/>
                  </a:lnTo>
                  <a:lnTo>
                    <a:pt x="312" y="222"/>
                  </a:lnTo>
                  <a:lnTo>
                    <a:pt x="330" y="210"/>
                  </a:lnTo>
                  <a:lnTo>
                    <a:pt x="365" y="186"/>
                  </a:lnTo>
                  <a:lnTo>
                    <a:pt x="419" y="156"/>
                  </a:lnTo>
                  <a:lnTo>
                    <a:pt x="473" y="120"/>
                  </a:lnTo>
                  <a:lnTo>
                    <a:pt x="527" y="90"/>
                  </a:lnTo>
                  <a:lnTo>
                    <a:pt x="576" y="60"/>
                  </a:lnTo>
                  <a:lnTo>
                    <a:pt x="612" y="42"/>
                  </a:lnTo>
                  <a:lnTo>
                    <a:pt x="629" y="36"/>
                  </a:lnTo>
                  <a:lnTo>
                    <a:pt x="647" y="30"/>
                  </a:lnTo>
                  <a:lnTo>
                    <a:pt x="677" y="18"/>
                  </a:lnTo>
                  <a:lnTo>
                    <a:pt x="701" y="6"/>
                  </a:lnTo>
                  <a:lnTo>
                    <a:pt x="713" y="0"/>
                  </a:lnTo>
                  <a:lnTo>
                    <a:pt x="713" y="0"/>
                  </a:lnTo>
                  <a:lnTo>
                    <a:pt x="659" y="6"/>
                  </a:lnTo>
                  <a:lnTo>
                    <a:pt x="716" y="63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3" name="Freeform 15"/>
            <p:cNvSpPr>
              <a:spLocks/>
            </p:cNvSpPr>
            <p:nvPr userDrawn="1"/>
          </p:nvSpPr>
          <p:spPr bwMode="hidden">
            <a:xfrm>
              <a:off x="3453" y="2271"/>
              <a:ext cx="318" cy="225"/>
            </a:xfrm>
            <a:custGeom>
              <a:avLst/>
              <a:gdLst/>
              <a:ahLst/>
              <a:cxnLst>
                <a:cxn ang="0">
                  <a:pos x="6" y="225"/>
                </a:cxn>
                <a:cxn ang="0">
                  <a:pos x="0" y="195"/>
                </a:cxn>
                <a:cxn ang="0">
                  <a:pos x="315" y="0"/>
                </a:cxn>
                <a:cxn ang="0">
                  <a:pos x="303" y="27"/>
                </a:cxn>
                <a:cxn ang="0">
                  <a:pos x="318" y="42"/>
                </a:cxn>
              </a:cxnLst>
              <a:rect l="0" t="0" r="r" b="b"/>
              <a:pathLst>
                <a:path w="318" h="225">
                  <a:moveTo>
                    <a:pt x="6" y="225"/>
                  </a:moveTo>
                  <a:lnTo>
                    <a:pt x="0" y="195"/>
                  </a:lnTo>
                  <a:lnTo>
                    <a:pt x="315" y="0"/>
                  </a:lnTo>
                  <a:lnTo>
                    <a:pt x="303" y="27"/>
                  </a:lnTo>
                  <a:lnTo>
                    <a:pt x="318" y="42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94118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4" name="Freeform 16"/>
            <p:cNvSpPr>
              <a:spLocks/>
            </p:cNvSpPr>
            <p:nvPr userDrawn="1"/>
          </p:nvSpPr>
          <p:spPr bwMode="hidden">
            <a:xfrm>
              <a:off x="0" y="2658"/>
              <a:ext cx="2595" cy="933"/>
            </a:xfrm>
            <a:custGeom>
              <a:avLst/>
              <a:gdLst/>
              <a:ahLst/>
              <a:cxnLst>
                <a:cxn ang="0">
                  <a:pos x="1050" y="657"/>
                </a:cxn>
                <a:cxn ang="0">
                  <a:pos x="1581" y="690"/>
                </a:cxn>
                <a:cxn ang="0">
                  <a:pos x="1671" y="723"/>
                </a:cxn>
                <a:cxn ang="0">
                  <a:pos x="1176" y="621"/>
                </a:cxn>
                <a:cxn ang="0">
                  <a:pos x="1854" y="567"/>
                </a:cxn>
                <a:cxn ang="0">
                  <a:pos x="1869" y="612"/>
                </a:cxn>
                <a:cxn ang="0">
                  <a:pos x="2103" y="861"/>
                </a:cxn>
                <a:cxn ang="0">
                  <a:pos x="1883" y="520"/>
                </a:cxn>
                <a:cxn ang="0">
                  <a:pos x="1842" y="490"/>
                </a:cxn>
                <a:cxn ang="0">
                  <a:pos x="1770" y="466"/>
                </a:cxn>
                <a:cxn ang="0">
                  <a:pos x="1740" y="448"/>
                </a:cxn>
                <a:cxn ang="0">
                  <a:pos x="1758" y="436"/>
                </a:cxn>
                <a:cxn ang="0">
                  <a:pos x="1830" y="430"/>
                </a:cxn>
                <a:cxn ang="0">
                  <a:pos x="1877" y="424"/>
                </a:cxn>
                <a:cxn ang="0">
                  <a:pos x="1955" y="394"/>
                </a:cxn>
                <a:cxn ang="0">
                  <a:pos x="2052" y="396"/>
                </a:cxn>
                <a:cxn ang="0">
                  <a:pos x="2253" y="732"/>
                </a:cxn>
                <a:cxn ang="0">
                  <a:pos x="2415" y="933"/>
                </a:cxn>
                <a:cxn ang="0">
                  <a:pos x="2397" y="828"/>
                </a:cxn>
                <a:cxn ang="0">
                  <a:pos x="2088" y="400"/>
                </a:cxn>
                <a:cxn ang="0">
                  <a:pos x="2046" y="346"/>
                </a:cxn>
                <a:cxn ang="0">
                  <a:pos x="1997" y="304"/>
                </a:cxn>
                <a:cxn ang="0">
                  <a:pos x="1967" y="286"/>
                </a:cxn>
                <a:cxn ang="0">
                  <a:pos x="1973" y="286"/>
                </a:cxn>
                <a:cxn ang="0">
                  <a:pos x="2009" y="286"/>
                </a:cxn>
                <a:cxn ang="0">
                  <a:pos x="2082" y="322"/>
                </a:cxn>
                <a:cxn ang="0">
                  <a:pos x="2199" y="384"/>
                </a:cxn>
                <a:cxn ang="0">
                  <a:pos x="2394" y="448"/>
                </a:cxn>
                <a:cxn ang="0">
                  <a:pos x="2595" y="516"/>
                </a:cxn>
                <a:cxn ang="0">
                  <a:pos x="2388" y="424"/>
                </a:cxn>
                <a:cxn ang="0">
                  <a:pos x="2219" y="340"/>
                </a:cxn>
                <a:cxn ang="0">
                  <a:pos x="2052" y="280"/>
                </a:cxn>
                <a:cxn ang="0">
                  <a:pos x="1955" y="262"/>
                </a:cxn>
                <a:cxn ang="0">
                  <a:pos x="1877" y="274"/>
                </a:cxn>
                <a:cxn ang="0">
                  <a:pos x="1752" y="274"/>
                </a:cxn>
                <a:cxn ang="0">
                  <a:pos x="1661" y="292"/>
                </a:cxn>
                <a:cxn ang="0">
                  <a:pos x="1607" y="316"/>
                </a:cxn>
                <a:cxn ang="0">
                  <a:pos x="1589" y="322"/>
                </a:cxn>
                <a:cxn ang="0">
                  <a:pos x="1409" y="358"/>
                </a:cxn>
                <a:cxn ang="0">
                  <a:pos x="1152" y="442"/>
                </a:cxn>
                <a:cxn ang="0">
                  <a:pos x="966" y="460"/>
                </a:cxn>
                <a:cxn ang="0">
                  <a:pos x="870" y="442"/>
                </a:cxn>
                <a:cxn ang="0">
                  <a:pos x="828" y="430"/>
                </a:cxn>
                <a:cxn ang="0">
                  <a:pos x="743" y="388"/>
                </a:cxn>
                <a:cxn ang="0">
                  <a:pos x="636" y="334"/>
                </a:cxn>
                <a:cxn ang="0">
                  <a:pos x="467" y="256"/>
                </a:cxn>
                <a:cxn ang="0">
                  <a:pos x="0" y="0"/>
                </a:cxn>
                <a:cxn ang="0">
                  <a:pos x="585" y="390"/>
                </a:cxn>
                <a:cxn ang="0">
                  <a:pos x="849" y="543"/>
                </a:cxn>
                <a:cxn ang="0">
                  <a:pos x="897" y="621"/>
                </a:cxn>
              </a:cxnLst>
              <a:rect l="0" t="0" r="r" b="b"/>
              <a:pathLst>
                <a:path w="2595" h="933">
                  <a:moveTo>
                    <a:pt x="981" y="675"/>
                  </a:moveTo>
                  <a:lnTo>
                    <a:pt x="1050" y="657"/>
                  </a:lnTo>
                  <a:lnTo>
                    <a:pt x="1143" y="651"/>
                  </a:lnTo>
                  <a:lnTo>
                    <a:pt x="1581" y="690"/>
                  </a:lnTo>
                  <a:lnTo>
                    <a:pt x="1623" y="738"/>
                  </a:lnTo>
                  <a:lnTo>
                    <a:pt x="1671" y="723"/>
                  </a:lnTo>
                  <a:lnTo>
                    <a:pt x="1656" y="675"/>
                  </a:lnTo>
                  <a:lnTo>
                    <a:pt x="1176" y="621"/>
                  </a:lnTo>
                  <a:lnTo>
                    <a:pt x="1797" y="534"/>
                  </a:lnTo>
                  <a:lnTo>
                    <a:pt x="1854" y="567"/>
                  </a:lnTo>
                  <a:lnTo>
                    <a:pt x="1881" y="585"/>
                  </a:lnTo>
                  <a:lnTo>
                    <a:pt x="1869" y="612"/>
                  </a:lnTo>
                  <a:lnTo>
                    <a:pt x="1995" y="852"/>
                  </a:lnTo>
                  <a:lnTo>
                    <a:pt x="2103" y="861"/>
                  </a:lnTo>
                  <a:lnTo>
                    <a:pt x="1889" y="538"/>
                  </a:lnTo>
                  <a:lnTo>
                    <a:pt x="1883" y="520"/>
                  </a:lnTo>
                  <a:lnTo>
                    <a:pt x="1872" y="508"/>
                  </a:lnTo>
                  <a:lnTo>
                    <a:pt x="1842" y="490"/>
                  </a:lnTo>
                  <a:lnTo>
                    <a:pt x="1806" y="478"/>
                  </a:lnTo>
                  <a:lnTo>
                    <a:pt x="1770" y="466"/>
                  </a:lnTo>
                  <a:lnTo>
                    <a:pt x="1752" y="454"/>
                  </a:lnTo>
                  <a:lnTo>
                    <a:pt x="1740" y="448"/>
                  </a:lnTo>
                  <a:lnTo>
                    <a:pt x="1746" y="436"/>
                  </a:lnTo>
                  <a:lnTo>
                    <a:pt x="1758" y="436"/>
                  </a:lnTo>
                  <a:lnTo>
                    <a:pt x="1782" y="430"/>
                  </a:lnTo>
                  <a:lnTo>
                    <a:pt x="1830" y="430"/>
                  </a:lnTo>
                  <a:lnTo>
                    <a:pt x="1854" y="430"/>
                  </a:lnTo>
                  <a:lnTo>
                    <a:pt x="1877" y="424"/>
                  </a:lnTo>
                  <a:lnTo>
                    <a:pt x="1925" y="400"/>
                  </a:lnTo>
                  <a:lnTo>
                    <a:pt x="1955" y="394"/>
                  </a:lnTo>
                  <a:lnTo>
                    <a:pt x="1979" y="394"/>
                  </a:lnTo>
                  <a:lnTo>
                    <a:pt x="2052" y="396"/>
                  </a:lnTo>
                  <a:lnTo>
                    <a:pt x="2046" y="456"/>
                  </a:lnTo>
                  <a:lnTo>
                    <a:pt x="2253" y="732"/>
                  </a:lnTo>
                  <a:lnTo>
                    <a:pt x="2334" y="816"/>
                  </a:lnTo>
                  <a:lnTo>
                    <a:pt x="2415" y="933"/>
                  </a:lnTo>
                  <a:lnTo>
                    <a:pt x="2430" y="909"/>
                  </a:lnTo>
                  <a:lnTo>
                    <a:pt x="2397" y="828"/>
                  </a:lnTo>
                  <a:lnTo>
                    <a:pt x="2094" y="412"/>
                  </a:lnTo>
                  <a:lnTo>
                    <a:pt x="2088" y="400"/>
                  </a:lnTo>
                  <a:lnTo>
                    <a:pt x="2076" y="376"/>
                  </a:lnTo>
                  <a:lnTo>
                    <a:pt x="2046" y="346"/>
                  </a:lnTo>
                  <a:lnTo>
                    <a:pt x="2015" y="322"/>
                  </a:lnTo>
                  <a:lnTo>
                    <a:pt x="1997" y="304"/>
                  </a:lnTo>
                  <a:lnTo>
                    <a:pt x="1979" y="292"/>
                  </a:lnTo>
                  <a:lnTo>
                    <a:pt x="1967" y="286"/>
                  </a:lnTo>
                  <a:lnTo>
                    <a:pt x="1967" y="286"/>
                  </a:lnTo>
                  <a:lnTo>
                    <a:pt x="1973" y="286"/>
                  </a:lnTo>
                  <a:lnTo>
                    <a:pt x="1985" y="286"/>
                  </a:lnTo>
                  <a:lnTo>
                    <a:pt x="2009" y="286"/>
                  </a:lnTo>
                  <a:lnTo>
                    <a:pt x="2040" y="298"/>
                  </a:lnTo>
                  <a:lnTo>
                    <a:pt x="2082" y="322"/>
                  </a:lnTo>
                  <a:lnTo>
                    <a:pt x="2124" y="348"/>
                  </a:lnTo>
                  <a:lnTo>
                    <a:pt x="2199" y="384"/>
                  </a:lnTo>
                  <a:lnTo>
                    <a:pt x="2325" y="426"/>
                  </a:lnTo>
                  <a:lnTo>
                    <a:pt x="2394" y="448"/>
                  </a:lnTo>
                  <a:lnTo>
                    <a:pt x="2523" y="522"/>
                  </a:lnTo>
                  <a:lnTo>
                    <a:pt x="2595" y="516"/>
                  </a:lnTo>
                  <a:lnTo>
                    <a:pt x="2442" y="454"/>
                  </a:lnTo>
                  <a:lnTo>
                    <a:pt x="2388" y="424"/>
                  </a:lnTo>
                  <a:lnTo>
                    <a:pt x="2327" y="388"/>
                  </a:lnTo>
                  <a:lnTo>
                    <a:pt x="2219" y="340"/>
                  </a:lnTo>
                  <a:lnTo>
                    <a:pt x="2106" y="292"/>
                  </a:lnTo>
                  <a:lnTo>
                    <a:pt x="2052" y="280"/>
                  </a:lnTo>
                  <a:lnTo>
                    <a:pt x="2003" y="268"/>
                  </a:lnTo>
                  <a:lnTo>
                    <a:pt x="1955" y="262"/>
                  </a:lnTo>
                  <a:lnTo>
                    <a:pt x="1919" y="268"/>
                  </a:lnTo>
                  <a:lnTo>
                    <a:pt x="1877" y="274"/>
                  </a:lnTo>
                  <a:lnTo>
                    <a:pt x="1812" y="274"/>
                  </a:lnTo>
                  <a:lnTo>
                    <a:pt x="1752" y="274"/>
                  </a:lnTo>
                  <a:lnTo>
                    <a:pt x="1703" y="286"/>
                  </a:lnTo>
                  <a:lnTo>
                    <a:pt x="1661" y="292"/>
                  </a:lnTo>
                  <a:lnTo>
                    <a:pt x="1631" y="304"/>
                  </a:lnTo>
                  <a:lnTo>
                    <a:pt x="1607" y="316"/>
                  </a:lnTo>
                  <a:lnTo>
                    <a:pt x="1595" y="322"/>
                  </a:lnTo>
                  <a:lnTo>
                    <a:pt x="1589" y="322"/>
                  </a:lnTo>
                  <a:lnTo>
                    <a:pt x="1500" y="334"/>
                  </a:lnTo>
                  <a:lnTo>
                    <a:pt x="1409" y="358"/>
                  </a:lnTo>
                  <a:lnTo>
                    <a:pt x="1236" y="418"/>
                  </a:lnTo>
                  <a:lnTo>
                    <a:pt x="1152" y="442"/>
                  </a:lnTo>
                  <a:lnTo>
                    <a:pt x="1061" y="460"/>
                  </a:lnTo>
                  <a:lnTo>
                    <a:pt x="966" y="460"/>
                  </a:lnTo>
                  <a:lnTo>
                    <a:pt x="918" y="454"/>
                  </a:lnTo>
                  <a:lnTo>
                    <a:pt x="870" y="442"/>
                  </a:lnTo>
                  <a:lnTo>
                    <a:pt x="858" y="436"/>
                  </a:lnTo>
                  <a:lnTo>
                    <a:pt x="828" y="430"/>
                  </a:lnTo>
                  <a:lnTo>
                    <a:pt x="791" y="412"/>
                  </a:lnTo>
                  <a:lnTo>
                    <a:pt x="743" y="388"/>
                  </a:lnTo>
                  <a:lnTo>
                    <a:pt x="690" y="364"/>
                  </a:lnTo>
                  <a:lnTo>
                    <a:pt x="636" y="334"/>
                  </a:lnTo>
                  <a:lnTo>
                    <a:pt x="515" y="280"/>
                  </a:lnTo>
                  <a:lnTo>
                    <a:pt x="467" y="256"/>
                  </a:lnTo>
                  <a:lnTo>
                    <a:pt x="443" y="244"/>
                  </a:lnTo>
                  <a:lnTo>
                    <a:pt x="0" y="0"/>
                  </a:lnTo>
                  <a:lnTo>
                    <a:pt x="123" y="120"/>
                  </a:lnTo>
                  <a:lnTo>
                    <a:pt x="585" y="390"/>
                  </a:lnTo>
                  <a:lnTo>
                    <a:pt x="708" y="462"/>
                  </a:lnTo>
                  <a:lnTo>
                    <a:pt x="849" y="543"/>
                  </a:lnTo>
                  <a:lnTo>
                    <a:pt x="882" y="564"/>
                  </a:lnTo>
                  <a:lnTo>
                    <a:pt x="897" y="621"/>
                  </a:lnTo>
                  <a:lnTo>
                    <a:pt x="981" y="675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27665" name="Freeform 17"/>
            <p:cNvSpPr>
              <a:spLocks/>
            </p:cNvSpPr>
            <p:nvPr userDrawn="1"/>
          </p:nvSpPr>
          <p:spPr bwMode="hidden">
            <a:xfrm>
              <a:off x="0" y="2994"/>
              <a:ext cx="2723" cy="1091"/>
            </a:xfrm>
            <a:custGeom>
              <a:avLst/>
              <a:gdLst/>
              <a:ahLst/>
              <a:cxnLst>
                <a:cxn ang="0">
                  <a:pos x="2370" y="72"/>
                </a:cxn>
                <a:cxn ang="0">
                  <a:pos x="2597" y="198"/>
                </a:cxn>
                <a:cxn ang="0">
                  <a:pos x="2639" y="276"/>
                </a:cxn>
                <a:cxn ang="0">
                  <a:pos x="2453" y="264"/>
                </a:cxn>
                <a:cxn ang="0">
                  <a:pos x="2297" y="204"/>
                </a:cxn>
                <a:cxn ang="0">
                  <a:pos x="2112" y="66"/>
                </a:cxn>
                <a:cxn ang="0">
                  <a:pos x="2088" y="72"/>
                </a:cxn>
                <a:cxn ang="0">
                  <a:pos x="2106" y="114"/>
                </a:cxn>
                <a:cxn ang="0">
                  <a:pos x="2412" y="552"/>
                </a:cxn>
                <a:cxn ang="0">
                  <a:pos x="2279" y="564"/>
                </a:cxn>
                <a:cxn ang="0">
                  <a:pos x="2189" y="492"/>
                </a:cxn>
                <a:cxn ang="0">
                  <a:pos x="2058" y="330"/>
                </a:cxn>
                <a:cxn ang="0">
                  <a:pos x="1991" y="234"/>
                </a:cxn>
                <a:cxn ang="0">
                  <a:pos x="1949" y="174"/>
                </a:cxn>
                <a:cxn ang="0">
                  <a:pos x="1824" y="132"/>
                </a:cxn>
                <a:cxn ang="0">
                  <a:pos x="1794" y="144"/>
                </a:cxn>
                <a:cxn ang="0">
                  <a:pos x="1895" y="222"/>
                </a:cxn>
                <a:cxn ang="0">
                  <a:pos x="1943" y="366"/>
                </a:cxn>
                <a:cxn ang="0">
                  <a:pos x="2064" y="630"/>
                </a:cxn>
                <a:cxn ang="0">
                  <a:pos x="2052" y="695"/>
                </a:cxn>
                <a:cxn ang="0">
                  <a:pos x="1955" y="683"/>
                </a:cxn>
                <a:cxn ang="0">
                  <a:pos x="1913" y="636"/>
                </a:cxn>
                <a:cxn ang="0">
                  <a:pos x="1703" y="312"/>
                </a:cxn>
                <a:cxn ang="0">
                  <a:pos x="1637" y="276"/>
                </a:cxn>
                <a:cxn ang="0">
                  <a:pos x="1643" y="318"/>
                </a:cxn>
                <a:cxn ang="0">
                  <a:pos x="1673" y="408"/>
                </a:cxn>
                <a:cxn ang="0">
                  <a:pos x="1716" y="779"/>
                </a:cxn>
                <a:cxn ang="0">
                  <a:pos x="1691" y="737"/>
                </a:cxn>
                <a:cxn ang="0">
                  <a:pos x="1613" y="582"/>
                </a:cxn>
                <a:cxn ang="0">
                  <a:pos x="1494" y="480"/>
                </a:cxn>
                <a:cxn ang="0">
                  <a:pos x="1248" y="528"/>
                </a:cxn>
                <a:cxn ang="0">
                  <a:pos x="996" y="630"/>
                </a:cxn>
                <a:cxn ang="0">
                  <a:pos x="714" y="534"/>
                </a:cxn>
                <a:cxn ang="0">
                  <a:pos x="198" y="288"/>
                </a:cxn>
                <a:cxn ang="0">
                  <a:pos x="0" y="460"/>
                </a:cxn>
                <a:cxn ang="0">
                  <a:pos x="288" y="570"/>
                </a:cxn>
                <a:cxn ang="0">
                  <a:pos x="461" y="654"/>
                </a:cxn>
                <a:cxn ang="0">
                  <a:pos x="725" y="755"/>
                </a:cxn>
                <a:cxn ang="0">
                  <a:pos x="966" y="791"/>
                </a:cxn>
                <a:cxn ang="0">
                  <a:pos x="1176" y="779"/>
                </a:cxn>
                <a:cxn ang="0">
                  <a:pos x="1278" y="791"/>
                </a:cxn>
                <a:cxn ang="0">
                  <a:pos x="1404" y="845"/>
                </a:cxn>
                <a:cxn ang="0">
                  <a:pos x="1416" y="887"/>
                </a:cxn>
                <a:cxn ang="0">
                  <a:pos x="1361" y="923"/>
                </a:cxn>
                <a:cxn ang="0">
                  <a:pos x="1385" y="1007"/>
                </a:cxn>
                <a:cxn ang="0">
                  <a:pos x="1494" y="1085"/>
                </a:cxn>
                <a:cxn ang="0">
                  <a:pos x="1697" y="1043"/>
                </a:cxn>
                <a:cxn ang="0">
                  <a:pos x="1812" y="989"/>
                </a:cxn>
                <a:cxn ang="0">
                  <a:pos x="1973" y="917"/>
                </a:cxn>
                <a:cxn ang="0">
                  <a:pos x="2201" y="899"/>
                </a:cxn>
                <a:cxn ang="0">
                  <a:pos x="2364" y="863"/>
                </a:cxn>
                <a:cxn ang="0">
                  <a:pos x="2400" y="743"/>
                </a:cxn>
                <a:cxn ang="0">
                  <a:pos x="2471" y="701"/>
                </a:cxn>
                <a:cxn ang="0">
                  <a:pos x="2621" y="504"/>
                </a:cxn>
                <a:cxn ang="0">
                  <a:pos x="2693" y="374"/>
                </a:cxn>
              </a:cxnLst>
              <a:rect l="0" t="0" r="r" b="b"/>
              <a:pathLst>
                <a:path w="2723" h="1091">
                  <a:moveTo>
                    <a:pt x="2723" y="299"/>
                  </a:moveTo>
                  <a:lnTo>
                    <a:pt x="2715" y="240"/>
                  </a:lnTo>
                  <a:lnTo>
                    <a:pt x="2656" y="195"/>
                  </a:lnTo>
                  <a:lnTo>
                    <a:pt x="2370" y="72"/>
                  </a:lnTo>
                  <a:lnTo>
                    <a:pt x="2303" y="54"/>
                  </a:lnTo>
                  <a:lnTo>
                    <a:pt x="2585" y="186"/>
                  </a:lnTo>
                  <a:lnTo>
                    <a:pt x="2591" y="192"/>
                  </a:lnTo>
                  <a:lnTo>
                    <a:pt x="2597" y="198"/>
                  </a:lnTo>
                  <a:lnTo>
                    <a:pt x="2621" y="228"/>
                  </a:lnTo>
                  <a:lnTo>
                    <a:pt x="2639" y="258"/>
                  </a:lnTo>
                  <a:lnTo>
                    <a:pt x="2646" y="270"/>
                  </a:lnTo>
                  <a:lnTo>
                    <a:pt x="2639" y="276"/>
                  </a:lnTo>
                  <a:lnTo>
                    <a:pt x="2603" y="282"/>
                  </a:lnTo>
                  <a:lnTo>
                    <a:pt x="2555" y="282"/>
                  </a:lnTo>
                  <a:lnTo>
                    <a:pt x="2507" y="276"/>
                  </a:lnTo>
                  <a:lnTo>
                    <a:pt x="2453" y="264"/>
                  </a:lnTo>
                  <a:lnTo>
                    <a:pt x="2394" y="246"/>
                  </a:lnTo>
                  <a:lnTo>
                    <a:pt x="2340" y="222"/>
                  </a:lnTo>
                  <a:lnTo>
                    <a:pt x="2321" y="216"/>
                  </a:lnTo>
                  <a:lnTo>
                    <a:pt x="2297" y="204"/>
                  </a:lnTo>
                  <a:lnTo>
                    <a:pt x="2171" y="126"/>
                  </a:lnTo>
                  <a:lnTo>
                    <a:pt x="2165" y="120"/>
                  </a:lnTo>
                  <a:lnTo>
                    <a:pt x="2154" y="102"/>
                  </a:lnTo>
                  <a:lnTo>
                    <a:pt x="2112" y="66"/>
                  </a:lnTo>
                  <a:lnTo>
                    <a:pt x="2064" y="24"/>
                  </a:lnTo>
                  <a:lnTo>
                    <a:pt x="2046" y="6"/>
                  </a:lnTo>
                  <a:lnTo>
                    <a:pt x="2034" y="0"/>
                  </a:lnTo>
                  <a:lnTo>
                    <a:pt x="2088" y="72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08"/>
                  </a:lnTo>
                  <a:lnTo>
                    <a:pt x="2106" y="114"/>
                  </a:lnTo>
                  <a:lnTo>
                    <a:pt x="2112" y="114"/>
                  </a:lnTo>
                  <a:lnTo>
                    <a:pt x="2406" y="516"/>
                  </a:lnTo>
                  <a:lnTo>
                    <a:pt x="2412" y="534"/>
                  </a:lnTo>
                  <a:lnTo>
                    <a:pt x="2412" y="552"/>
                  </a:lnTo>
                  <a:lnTo>
                    <a:pt x="2394" y="576"/>
                  </a:lnTo>
                  <a:lnTo>
                    <a:pt x="2364" y="588"/>
                  </a:lnTo>
                  <a:lnTo>
                    <a:pt x="2321" y="588"/>
                  </a:lnTo>
                  <a:lnTo>
                    <a:pt x="2279" y="564"/>
                  </a:lnTo>
                  <a:lnTo>
                    <a:pt x="2237" y="534"/>
                  </a:lnTo>
                  <a:lnTo>
                    <a:pt x="2201" y="504"/>
                  </a:lnTo>
                  <a:lnTo>
                    <a:pt x="2195" y="498"/>
                  </a:lnTo>
                  <a:lnTo>
                    <a:pt x="2189" y="492"/>
                  </a:lnTo>
                  <a:lnTo>
                    <a:pt x="2171" y="462"/>
                  </a:lnTo>
                  <a:lnTo>
                    <a:pt x="2142" y="420"/>
                  </a:lnTo>
                  <a:lnTo>
                    <a:pt x="2100" y="378"/>
                  </a:lnTo>
                  <a:lnTo>
                    <a:pt x="2058" y="330"/>
                  </a:lnTo>
                  <a:lnTo>
                    <a:pt x="2040" y="318"/>
                  </a:lnTo>
                  <a:lnTo>
                    <a:pt x="2028" y="300"/>
                  </a:lnTo>
                  <a:lnTo>
                    <a:pt x="2009" y="264"/>
                  </a:lnTo>
                  <a:lnTo>
                    <a:pt x="1991" y="234"/>
                  </a:lnTo>
                  <a:lnTo>
                    <a:pt x="1985" y="210"/>
                  </a:lnTo>
                  <a:lnTo>
                    <a:pt x="1973" y="192"/>
                  </a:lnTo>
                  <a:lnTo>
                    <a:pt x="1967" y="180"/>
                  </a:lnTo>
                  <a:lnTo>
                    <a:pt x="1949" y="174"/>
                  </a:lnTo>
                  <a:lnTo>
                    <a:pt x="1907" y="156"/>
                  </a:lnTo>
                  <a:lnTo>
                    <a:pt x="1860" y="138"/>
                  </a:lnTo>
                  <a:lnTo>
                    <a:pt x="1836" y="132"/>
                  </a:lnTo>
                  <a:lnTo>
                    <a:pt x="1824" y="132"/>
                  </a:lnTo>
                  <a:lnTo>
                    <a:pt x="1806" y="132"/>
                  </a:lnTo>
                  <a:lnTo>
                    <a:pt x="1800" y="138"/>
                  </a:lnTo>
                  <a:lnTo>
                    <a:pt x="1794" y="144"/>
                  </a:lnTo>
                  <a:lnTo>
                    <a:pt x="1794" y="144"/>
                  </a:lnTo>
                  <a:lnTo>
                    <a:pt x="1842" y="156"/>
                  </a:lnTo>
                  <a:lnTo>
                    <a:pt x="1872" y="180"/>
                  </a:lnTo>
                  <a:lnTo>
                    <a:pt x="1889" y="204"/>
                  </a:lnTo>
                  <a:lnTo>
                    <a:pt x="1895" y="222"/>
                  </a:lnTo>
                  <a:lnTo>
                    <a:pt x="1889" y="240"/>
                  </a:lnTo>
                  <a:lnTo>
                    <a:pt x="1901" y="270"/>
                  </a:lnTo>
                  <a:lnTo>
                    <a:pt x="1919" y="318"/>
                  </a:lnTo>
                  <a:lnTo>
                    <a:pt x="1943" y="366"/>
                  </a:lnTo>
                  <a:lnTo>
                    <a:pt x="1991" y="480"/>
                  </a:lnTo>
                  <a:lnTo>
                    <a:pt x="2021" y="534"/>
                  </a:lnTo>
                  <a:lnTo>
                    <a:pt x="2040" y="582"/>
                  </a:lnTo>
                  <a:lnTo>
                    <a:pt x="2064" y="630"/>
                  </a:lnTo>
                  <a:lnTo>
                    <a:pt x="2076" y="666"/>
                  </a:lnTo>
                  <a:lnTo>
                    <a:pt x="2082" y="683"/>
                  </a:lnTo>
                  <a:lnTo>
                    <a:pt x="2070" y="695"/>
                  </a:lnTo>
                  <a:lnTo>
                    <a:pt x="2052" y="695"/>
                  </a:lnTo>
                  <a:lnTo>
                    <a:pt x="2021" y="695"/>
                  </a:lnTo>
                  <a:lnTo>
                    <a:pt x="1997" y="695"/>
                  </a:lnTo>
                  <a:lnTo>
                    <a:pt x="1973" y="689"/>
                  </a:lnTo>
                  <a:lnTo>
                    <a:pt x="1955" y="683"/>
                  </a:lnTo>
                  <a:lnTo>
                    <a:pt x="1949" y="683"/>
                  </a:lnTo>
                  <a:lnTo>
                    <a:pt x="1949" y="677"/>
                  </a:lnTo>
                  <a:lnTo>
                    <a:pt x="1943" y="672"/>
                  </a:lnTo>
                  <a:lnTo>
                    <a:pt x="1913" y="636"/>
                  </a:lnTo>
                  <a:lnTo>
                    <a:pt x="1806" y="324"/>
                  </a:lnTo>
                  <a:lnTo>
                    <a:pt x="1776" y="330"/>
                  </a:lnTo>
                  <a:lnTo>
                    <a:pt x="1746" y="330"/>
                  </a:lnTo>
                  <a:lnTo>
                    <a:pt x="1703" y="312"/>
                  </a:lnTo>
                  <a:lnTo>
                    <a:pt x="1673" y="288"/>
                  </a:lnTo>
                  <a:lnTo>
                    <a:pt x="1667" y="276"/>
                  </a:lnTo>
                  <a:lnTo>
                    <a:pt x="1655" y="270"/>
                  </a:lnTo>
                  <a:lnTo>
                    <a:pt x="1637" y="276"/>
                  </a:lnTo>
                  <a:lnTo>
                    <a:pt x="1631" y="288"/>
                  </a:lnTo>
                  <a:lnTo>
                    <a:pt x="1625" y="306"/>
                  </a:lnTo>
                  <a:lnTo>
                    <a:pt x="1625" y="312"/>
                  </a:lnTo>
                  <a:lnTo>
                    <a:pt x="1643" y="318"/>
                  </a:lnTo>
                  <a:lnTo>
                    <a:pt x="1655" y="336"/>
                  </a:lnTo>
                  <a:lnTo>
                    <a:pt x="1667" y="366"/>
                  </a:lnTo>
                  <a:lnTo>
                    <a:pt x="1673" y="402"/>
                  </a:lnTo>
                  <a:lnTo>
                    <a:pt x="1673" y="408"/>
                  </a:lnTo>
                  <a:lnTo>
                    <a:pt x="1673" y="414"/>
                  </a:lnTo>
                  <a:lnTo>
                    <a:pt x="1716" y="761"/>
                  </a:lnTo>
                  <a:lnTo>
                    <a:pt x="1716" y="773"/>
                  </a:lnTo>
                  <a:lnTo>
                    <a:pt x="1716" y="779"/>
                  </a:lnTo>
                  <a:lnTo>
                    <a:pt x="1709" y="773"/>
                  </a:lnTo>
                  <a:lnTo>
                    <a:pt x="1703" y="755"/>
                  </a:lnTo>
                  <a:lnTo>
                    <a:pt x="1697" y="749"/>
                  </a:lnTo>
                  <a:lnTo>
                    <a:pt x="1691" y="737"/>
                  </a:lnTo>
                  <a:lnTo>
                    <a:pt x="1679" y="713"/>
                  </a:lnTo>
                  <a:lnTo>
                    <a:pt x="1661" y="672"/>
                  </a:lnTo>
                  <a:lnTo>
                    <a:pt x="1643" y="630"/>
                  </a:lnTo>
                  <a:lnTo>
                    <a:pt x="1613" y="582"/>
                  </a:lnTo>
                  <a:lnTo>
                    <a:pt x="1589" y="540"/>
                  </a:lnTo>
                  <a:lnTo>
                    <a:pt x="1560" y="510"/>
                  </a:lnTo>
                  <a:lnTo>
                    <a:pt x="1536" y="492"/>
                  </a:lnTo>
                  <a:lnTo>
                    <a:pt x="1494" y="480"/>
                  </a:lnTo>
                  <a:lnTo>
                    <a:pt x="1446" y="480"/>
                  </a:lnTo>
                  <a:lnTo>
                    <a:pt x="1397" y="486"/>
                  </a:lnTo>
                  <a:lnTo>
                    <a:pt x="1349" y="498"/>
                  </a:lnTo>
                  <a:lnTo>
                    <a:pt x="1248" y="528"/>
                  </a:lnTo>
                  <a:lnTo>
                    <a:pt x="1158" y="570"/>
                  </a:lnTo>
                  <a:lnTo>
                    <a:pt x="1104" y="600"/>
                  </a:lnTo>
                  <a:lnTo>
                    <a:pt x="1037" y="624"/>
                  </a:lnTo>
                  <a:lnTo>
                    <a:pt x="996" y="630"/>
                  </a:lnTo>
                  <a:lnTo>
                    <a:pt x="948" y="630"/>
                  </a:lnTo>
                  <a:lnTo>
                    <a:pt x="900" y="618"/>
                  </a:lnTo>
                  <a:lnTo>
                    <a:pt x="840" y="588"/>
                  </a:lnTo>
                  <a:lnTo>
                    <a:pt x="714" y="534"/>
                  </a:lnTo>
                  <a:lnTo>
                    <a:pt x="582" y="474"/>
                  </a:lnTo>
                  <a:lnTo>
                    <a:pt x="443" y="408"/>
                  </a:lnTo>
                  <a:lnTo>
                    <a:pt x="318" y="348"/>
                  </a:lnTo>
                  <a:lnTo>
                    <a:pt x="198" y="288"/>
                  </a:lnTo>
                  <a:lnTo>
                    <a:pt x="149" y="264"/>
                  </a:lnTo>
                  <a:lnTo>
                    <a:pt x="102" y="240"/>
                  </a:lnTo>
                  <a:lnTo>
                    <a:pt x="0" y="187"/>
                  </a:lnTo>
                  <a:lnTo>
                    <a:pt x="0" y="460"/>
                  </a:lnTo>
                  <a:lnTo>
                    <a:pt x="36" y="474"/>
                  </a:lnTo>
                  <a:lnTo>
                    <a:pt x="149" y="516"/>
                  </a:lnTo>
                  <a:lnTo>
                    <a:pt x="216" y="540"/>
                  </a:lnTo>
                  <a:lnTo>
                    <a:pt x="288" y="570"/>
                  </a:lnTo>
                  <a:lnTo>
                    <a:pt x="348" y="594"/>
                  </a:lnTo>
                  <a:lnTo>
                    <a:pt x="396" y="618"/>
                  </a:lnTo>
                  <a:lnTo>
                    <a:pt x="432" y="636"/>
                  </a:lnTo>
                  <a:lnTo>
                    <a:pt x="461" y="654"/>
                  </a:lnTo>
                  <a:lnTo>
                    <a:pt x="504" y="672"/>
                  </a:lnTo>
                  <a:lnTo>
                    <a:pt x="588" y="707"/>
                  </a:lnTo>
                  <a:lnTo>
                    <a:pt x="684" y="743"/>
                  </a:lnTo>
                  <a:lnTo>
                    <a:pt x="725" y="755"/>
                  </a:lnTo>
                  <a:lnTo>
                    <a:pt x="761" y="767"/>
                  </a:lnTo>
                  <a:lnTo>
                    <a:pt x="828" y="779"/>
                  </a:lnTo>
                  <a:lnTo>
                    <a:pt x="894" y="785"/>
                  </a:lnTo>
                  <a:lnTo>
                    <a:pt x="966" y="791"/>
                  </a:lnTo>
                  <a:lnTo>
                    <a:pt x="1031" y="791"/>
                  </a:lnTo>
                  <a:lnTo>
                    <a:pt x="1092" y="785"/>
                  </a:lnTo>
                  <a:lnTo>
                    <a:pt x="1146" y="785"/>
                  </a:lnTo>
                  <a:lnTo>
                    <a:pt x="1176" y="779"/>
                  </a:lnTo>
                  <a:lnTo>
                    <a:pt x="1188" y="779"/>
                  </a:lnTo>
                  <a:lnTo>
                    <a:pt x="1188" y="779"/>
                  </a:lnTo>
                  <a:lnTo>
                    <a:pt x="1236" y="785"/>
                  </a:lnTo>
                  <a:lnTo>
                    <a:pt x="1278" y="791"/>
                  </a:lnTo>
                  <a:lnTo>
                    <a:pt x="1307" y="803"/>
                  </a:lnTo>
                  <a:lnTo>
                    <a:pt x="1337" y="809"/>
                  </a:lnTo>
                  <a:lnTo>
                    <a:pt x="1379" y="827"/>
                  </a:lnTo>
                  <a:lnTo>
                    <a:pt x="1404" y="845"/>
                  </a:lnTo>
                  <a:lnTo>
                    <a:pt x="1416" y="863"/>
                  </a:lnTo>
                  <a:lnTo>
                    <a:pt x="1416" y="875"/>
                  </a:lnTo>
                  <a:lnTo>
                    <a:pt x="1416" y="881"/>
                  </a:lnTo>
                  <a:lnTo>
                    <a:pt x="1416" y="887"/>
                  </a:lnTo>
                  <a:lnTo>
                    <a:pt x="1410" y="887"/>
                  </a:lnTo>
                  <a:lnTo>
                    <a:pt x="1397" y="893"/>
                  </a:lnTo>
                  <a:lnTo>
                    <a:pt x="1379" y="905"/>
                  </a:lnTo>
                  <a:lnTo>
                    <a:pt x="1361" y="923"/>
                  </a:lnTo>
                  <a:lnTo>
                    <a:pt x="1355" y="941"/>
                  </a:lnTo>
                  <a:lnTo>
                    <a:pt x="1361" y="971"/>
                  </a:lnTo>
                  <a:lnTo>
                    <a:pt x="1367" y="989"/>
                  </a:lnTo>
                  <a:lnTo>
                    <a:pt x="1385" y="1007"/>
                  </a:lnTo>
                  <a:lnTo>
                    <a:pt x="1404" y="1025"/>
                  </a:lnTo>
                  <a:lnTo>
                    <a:pt x="1434" y="1049"/>
                  </a:lnTo>
                  <a:lnTo>
                    <a:pt x="1464" y="1067"/>
                  </a:lnTo>
                  <a:lnTo>
                    <a:pt x="1494" y="1085"/>
                  </a:lnTo>
                  <a:lnTo>
                    <a:pt x="1554" y="1091"/>
                  </a:lnTo>
                  <a:lnTo>
                    <a:pt x="1607" y="1085"/>
                  </a:lnTo>
                  <a:lnTo>
                    <a:pt x="1661" y="1067"/>
                  </a:lnTo>
                  <a:lnTo>
                    <a:pt x="1697" y="1043"/>
                  </a:lnTo>
                  <a:lnTo>
                    <a:pt x="1734" y="1019"/>
                  </a:lnTo>
                  <a:lnTo>
                    <a:pt x="1752" y="995"/>
                  </a:lnTo>
                  <a:lnTo>
                    <a:pt x="1758" y="989"/>
                  </a:lnTo>
                  <a:lnTo>
                    <a:pt x="1812" y="989"/>
                  </a:lnTo>
                  <a:lnTo>
                    <a:pt x="1860" y="983"/>
                  </a:lnTo>
                  <a:lnTo>
                    <a:pt x="1907" y="965"/>
                  </a:lnTo>
                  <a:lnTo>
                    <a:pt x="1943" y="941"/>
                  </a:lnTo>
                  <a:lnTo>
                    <a:pt x="1973" y="917"/>
                  </a:lnTo>
                  <a:lnTo>
                    <a:pt x="2003" y="899"/>
                  </a:lnTo>
                  <a:lnTo>
                    <a:pt x="2015" y="881"/>
                  </a:lnTo>
                  <a:lnTo>
                    <a:pt x="2021" y="875"/>
                  </a:lnTo>
                  <a:lnTo>
                    <a:pt x="2201" y="899"/>
                  </a:lnTo>
                  <a:lnTo>
                    <a:pt x="2243" y="905"/>
                  </a:lnTo>
                  <a:lnTo>
                    <a:pt x="2273" y="899"/>
                  </a:lnTo>
                  <a:lnTo>
                    <a:pt x="2327" y="887"/>
                  </a:lnTo>
                  <a:lnTo>
                    <a:pt x="2364" y="863"/>
                  </a:lnTo>
                  <a:lnTo>
                    <a:pt x="2388" y="827"/>
                  </a:lnTo>
                  <a:lnTo>
                    <a:pt x="2400" y="797"/>
                  </a:lnTo>
                  <a:lnTo>
                    <a:pt x="2400" y="767"/>
                  </a:lnTo>
                  <a:lnTo>
                    <a:pt x="2400" y="743"/>
                  </a:lnTo>
                  <a:lnTo>
                    <a:pt x="2400" y="737"/>
                  </a:lnTo>
                  <a:lnTo>
                    <a:pt x="2418" y="737"/>
                  </a:lnTo>
                  <a:lnTo>
                    <a:pt x="2436" y="731"/>
                  </a:lnTo>
                  <a:lnTo>
                    <a:pt x="2471" y="701"/>
                  </a:lnTo>
                  <a:lnTo>
                    <a:pt x="2513" y="660"/>
                  </a:lnTo>
                  <a:lnTo>
                    <a:pt x="2555" y="606"/>
                  </a:lnTo>
                  <a:lnTo>
                    <a:pt x="2591" y="552"/>
                  </a:lnTo>
                  <a:lnTo>
                    <a:pt x="2621" y="504"/>
                  </a:lnTo>
                  <a:lnTo>
                    <a:pt x="2639" y="468"/>
                  </a:lnTo>
                  <a:lnTo>
                    <a:pt x="2646" y="462"/>
                  </a:lnTo>
                  <a:lnTo>
                    <a:pt x="2646" y="456"/>
                  </a:lnTo>
                  <a:lnTo>
                    <a:pt x="2693" y="374"/>
                  </a:lnTo>
                  <a:lnTo>
                    <a:pt x="2723" y="299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l">
                <a:defRPr/>
              </a:pPr>
              <a:endParaRPr lang="ru-RU" b="0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sp>
        <p:nvSpPr>
          <p:cNvPr id="2766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7667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3FCC719D-1027-40A4-B3F4-A45E8C25985A}" type="datetimeFigureOut">
              <a:rPr lang="ru-RU"/>
              <a:pPr>
                <a:defRPr/>
              </a:pPr>
              <a:t>30.08.2020</a:t>
            </a:fld>
            <a:endParaRPr lang="ru-RU"/>
          </a:p>
        </p:txBody>
      </p:sp>
      <p:sp>
        <p:nvSpPr>
          <p:cNvPr id="27668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669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F0ABCD6-F42D-4385-A2F5-3FB1C4F1E0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27670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1" r:id="rId1"/>
    <p:sldLayoutId id="2147483851" r:id="rId2"/>
    <p:sldLayoutId id="2147483852" r:id="rId3"/>
    <p:sldLayoutId id="2147483853" r:id="rId4"/>
    <p:sldLayoutId id="2147483854" r:id="rId5"/>
    <p:sldLayoutId id="2147483855" r:id="rId6"/>
    <p:sldLayoutId id="2147483856" r:id="rId7"/>
    <p:sldLayoutId id="2147483857" r:id="rId8"/>
    <p:sldLayoutId id="2147483858" r:id="rId9"/>
    <p:sldLayoutId id="2147483859" r:id="rId10"/>
    <p:sldLayoutId id="2147483860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w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hyperlink" Target="http://ru.wikipedia.org/wiki/%D0%A4%D0%B0%D0%B9%D0%BB:AK-47_type_II_Part_DM-ST-89-01131.jpg" TargetMode="Externa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"/>
            <a:ext cx="9144000" cy="392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429125"/>
            <a:ext cx="9144000" cy="1549400"/>
          </a:xfrm>
        </p:spPr>
        <p:txBody>
          <a:bodyPr/>
          <a:lstStyle/>
          <a:p>
            <a:pPr algn="ctr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Назначение, боевые свойства, устройство и принцип работы</a:t>
            </a:r>
            <a:endParaRPr lang="en-US" sz="3600" b="1" dirty="0" smtClean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ru-RU" sz="36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автомата Калашникова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285750" y="0"/>
            <a:ext cx="8643938" cy="1500188"/>
          </a:xfrm>
          <a:noFill/>
        </p:spPr>
        <p:txBody>
          <a:bodyPr/>
          <a:lstStyle/>
          <a:p>
            <a:r>
              <a:rPr lang="ru-RU" sz="36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5,45-мм АВТОМАТ КАЛАШНИКОВА АК - 74</a:t>
            </a:r>
          </a:p>
        </p:txBody>
      </p:sp>
      <p:sp>
        <p:nvSpPr>
          <p:cNvPr id="14339" name="Picture 5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500063" y="1357313"/>
            <a:ext cx="8229600" cy="242887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250825" y="3929063"/>
            <a:ext cx="8893175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000"/>
              <a:t>5,45-мм АВТОМАТ КАЛАШНИКОВА является индивидуальным оружием и предназначен для уничтожения живой силы и поражения огневых средств противника. Для поражения противника в рукопашном бою к автомату присоединяется штык – нож.</a:t>
            </a:r>
          </a:p>
          <a:p>
            <a:pPr algn="l"/>
            <a:r>
              <a:rPr lang="ru-RU" sz="2000"/>
              <a:t> Из автомата ведется автоматический или одиночный огонь. Автоматический огонь является основным видом огня из автомата; он ведется короткими ( до 5 выстрелов) и длинными (до 10 выстрелов) очередями и непрерывно. Подача патронов при стрельбе</a:t>
            </a:r>
          </a:p>
          <a:p>
            <a:pPr algn="l"/>
            <a:r>
              <a:rPr lang="ru-RU" sz="2000"/>
              <a:t>производится из коробчатого магазина. </a:t>
            </a:r>
          </a:p>
        </p:txBody>
      </p:sp>
      <p:pic>
        <p:nvPicPr>
          <p:cNvPr id="14342" name="Picture 5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357313"/>
            <a:ext cx="8229600" cy="24288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836613"/>
            <a:ext cx="8280400" cy="344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Прямоугольник 4"/>
          <p:cNvSpPr>
            <a:spLocks noChangeArrowheads="1"/>
          </p:cNvSpPr>
          <p:nvPr/>
        </p:nvSpPr>
        <p:spPr bwMode="auto">
          <a:xfrm>
            <a:off x="357188" y="4429125"/>
            <a:ext cx="8572500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АК – 74 может использоваться с :</a:t>
            </a:r>
          </a:p>
          <a:p>
            <a:pPr algn="l"/>
            <a:r>
              <a:rPr lang="ru-RU" sz="2400">
                <a:cs typeface="Times New Roman" pitchFamily="18" charset="0"/>
              </a:rPr>
              <a:t>- подствольным гранатометом  (ГП – 25, ГП – 30);</a:t>
            </a:r>
          </a:p>
          <a:p>
            <a:pPr algn="l">
              <a:buFontTx/>
              <a:buChar char="-"/>
            </a:pPr>
            <a:r>
              <a:rPr lang="ru-RU" sz="2400">
                <a:cs typeface="Times New Roman" pitchFamily="18" charset="0"/>
              </a:rPr>
              <a:t>оптическими и ночными прицелами.</a:t>
            </a:r>
          </a:p>
          <a:p>
            <a:pPr algn="l"/>
            <a:r>
              <a:rPr lang="ru-RU" sz="2400">
                <a:cs typeface="Times New Roman" pitchFamily="18" charset="0"/>
              </a:rPr>
              <a:t>Штык – нож для рукопашного боя может присоединятся к АК или использоваться отдельно.</a:t>
            </a:r>
            <a:endParaRPr lang="ru-RU" sz="2400" b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84313"/>
            <a:ext cx="8229600" cy="5087937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endParaRPr lang="ru-RU" sz="28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dirty="0" smtClean="0">
                <a:solidFill>
                  <a:srgbClr val="33CC33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высокие боевые и эксплуатационные качества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- феноменальная надежность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- малая чувствительность к загрязнениям (грязная       вода, пыль, мелкий песок, удары, падение в воду)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 - отличная работоспособность в любых климатических     условиях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- стрельба одиночными и автоматический режим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- различные модификации под патроны трех калибров: 5,45; 5,56; 7,62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	- простота, технологичность и дешевизна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в производстве</a:t>
            </a:r>
          </a:p>
        </p:txBody>
      </p:sp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395288" y="447675"/>
            <a:ext cx="8748712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defRPr/>
            </a:pPr>
            <a:r>
              <a:rPr lang="ru-RU" sz="36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Слагаемые превосходства над другим  оружием: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0"/>
            <a:ext cx="5249862" cy="2571750"/>
          </a:xfrm>
          <a:noFill/>
        </p:spPr>
      </p:pic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91175" y="1428750"/>
            <a:ext cx="3355975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85875" y="4214813"/>
            <a:ext cx="6532563" cy="244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7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ru-RU" sz="3600" smtClean="0"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>Комплект автомата АК - 74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143000"/>
          </a:xfrm>
          <a:noFill/>
        </p:spPr>
        <p:txBody>
          <a:bodyPr/>
          <a:lstStyle/>
          <a:p>
            <a:r>
              <a:rPr lang="ru-RU" sz="3600" smtClean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Штык – нож и ножны </a:t>
            </a:r>
          </a:p>
        </p:txBody>
      </p:sp>
      <p:pic>
        <p:nvPicPr>
          <p:cNvPr id="18435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643063"/>
            <a:ext cx="8847138" cy="3073400"/>
          </a:xfrm>
          <a:noFill/>
        </p:spPr>
      </p:pic>
      <p:sp>
        <p:nvSpPr>
          <p:cNvPr id="18436" name="Rectangle 5"/>
          <p:cNvSpPr>
            <a:spLocks noChangeArrowheads="1"/>
          </p:cNvSpPr>
          <p:nvPr/>
        </p:nvSpPr>
        <p:spPr bwMode="auto">
          <a:xfrm>
            <a:off x="357188" y="4868863"/>
            <a:ext cx="850106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/>
              <a:t>ШТЫК-НОЖ присоединяется к автомату перед атакой и служит для поражения противника в рукопашном</a:t>
            </a:r>
          </a:p>
          <a:p>
            <a:pPr algn="l"/>
            <a:r>
              <a:rPr lang="ru-RU" sz="2400"/>
              <a:t>бою. В остальное время он используется в качестве ножа, пилы (для распиловки металла) и ножниц (для</a:t>
            </a:r>
          </a:p>
          <a:p>
            <a:pPr algn="l"/>
            <a:r>
              <a:rPr lang="ru-RU" sz="2400"/>
              <a:t>резки проволоки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14313"/>
            <a:ext cx="8229600" cy="1428751"/>
          </a:xfrm>
          <a:noFill/>
        </p:spPr>
        <p:txBody>
          <a:bodyPr/>
          <a:lstStyle/>
          <a:p>
            <a:r>
              <a:rPr lang="ru-RU" sz="3600" smtClean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Боеприпасы</a:t>
            </a:r>
          </a:p>
        </p:txBody>
      </p:sp>
      <p:pic>
        <p:nvPicPr>
          <p:cNvPr id="1945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071563"/>
            <a:ext cx="8229600" cy="2859087"/>
          </a:xfrm>
          <a:noFill/>
        </p:spPr>
      </p:pic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142875" y="3857625"/>
            <a:ext cx="9001125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/>
              <a:t>Пуля со стальным сердечником отличительной окраски не имеет. Головная часть трассирующей пули окрашена в зеленый  цвет. Пуля холостого патрона окрашена сплошным белым цветом.</a:t>
            </a:r>
          </a:p>
          <a:p>
            <a:pPr algn="l"/>
            <a:r>
              <a:rPr lang="ru-RU" sz="2400"/>
              <a:t>При полете трассирующей пули в воздухе ее горящий трассирующий состав на дальности стрельбы до 800 м оставляет светящийся след.</a:t>
            </a:r>
          </a:p>
          <a:p>
            <a:pPr algn="l"/>
            <a:endParaRPr lang="ru-R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85813"/>
          </a:xfrm>
          <a:noFill/>
        </p:spPr>
        <p:txBody>
          <a:bodyPr/>
          <a:lstStyle/>
          <a:p>
            <a:r>
              <a:rPr lang="ru-RU" sz="3600" smtClean="0">
                <a:solidFill>
                  <a:srgbClr val="FF3300"/>
                </a:solidFill>
                <a:effectLst/>
                <a:latin typeface="Times New Roman" pitchFamily="18" charset="0"/>
                <a:cs typeface="Times New Roman" pitchFamily="18" charset="0"/>
              </a:rPr>
              <a:t>Основные части и механизмы автомата</a:t>
            </a:r>
          </a:p>
        </p:txBody>
      </p:sp>
      <p:pic>
        <p:nvPicPr>
          <p:cNvPr id="21507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785813"/>
            <a:ext cx="7740650" cy="57927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14313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Принцип работы автоматики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85813"/>
            <a:ext cx="9144000" cy="5000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Принцип действия основан на использовании энергии пороховых газов, отводимых из канала ствола оружия.</a:t>
            </a:r>
          </a:p>
          <a:p>
            <a:pPr eaLnBrk="1" hangingPunct="1">
              <a:buFontTx/>
              <a:buNone/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 выстреле часть пороховых газов через верхнее 	отверстие в стенке канала ствола попадает в газовую 	камору  и, воздействуя на газовый поршень, отбрасывает  	назад затворную раму.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	Затем она под воздействием возвратного механизма 	перемещается в исходное положение, перезаряжая 	автомат.</a:t>
            </a:r>
          </a:p>
          <a:p>
            <a:pPr eaLnBrk="1" hangingPunct="1">
              <a:buFontTx/>
              <a:buNone/>
              <a:defRPr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		Этот цикл совершается за 0,1 секунды и определяет темп 	стрельбы – 600 выстрелов в минуту </a:t>
            </a:r>
          </a:p>
        </p:txBody>
      </p:sp>
      <p:pic>
        <p:nvPicPr>
          <p:cNvPr id="22533" name="Picture 7" descr="K:\yenergiya_porohovyh_gazov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88" y="5715000"/>
            <a:ext cx="333375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4857750" y="2071688"/>
            <a:ext cx="407193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неполная - для чистки, смазки и осмотра автомата;</a:t>
            </a:r>
          </a:p>
          <a:p>
            <a:pPr algn="l">
              <a:defRPr/>
            </a:pP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l">
              <a:defRPr/>
            </a:pP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l">
              <a:defRPr/>
            </a:pP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l">
              <a:defRPr/>
            </a:pPr>
            <a:endParaRPr lang="ru-RU" sz="2400" dirty="0">
              <a:effectLst>
                <a:outerShdw blurRad="38100" dist="38100" dir="2700000" algn="tl">
                  <a:srgbClr val="000000"/>
                </a:outerShdw>
              </a:effectLst>
              <a:cs typeface="Times New Roman" pitchFamily="18" charset="0"/>
            </a:endParaRPr>
          </a:p>
          <a:p>
            <a:pPr algn="l">
              <a:defRPr/>
            </a:pPr>
            <a:r>
              <a:rPr lang="ru-RU" sz="24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полная – для чистки автомата при полном загрязнении;</a:t>
            </a:r>
          </a:p>
        </p:txBody>
      </p:sp>
      <p:sp>
        <p:nvSpPr>
          <p:cNvPr id="24580" name="Прямоугольник 6"/>
          <p:cNvSpPr>
            <a:spLocks noChangeArrowheads="1"/>
          </p:cNvSpPr>
          <p:nvPr/>
        </p:nvSpPr>
        <p:spPr bwMode="auto">
          <a:xfrm>
            <a:off x="1214438" y="357188"/>
            <a:ext cx="7929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600">
                <a:solidFill>
                  <a:srgbClr val="FF0000"/>
                </a:solidFill>
                <a:cs typeface="Times New Roman" pitchFamily="18" charset="0"/>
              </a:rPr>
              <a:t>Разборка автомата может быть :</a:t>
            </a:r>
            <a:r>
              <a:rPr lang="ru-RU" sz="3600">
                <a:solidFill>
                  <a:srgbClr val="0000FF"/>
                </a:solidFill>
                <a:cs typeface="Times New Roman" pitchFamily="18" charset="0"/>
              </a:rPr>
              <a:t/>
            </a:r>
            <a:br>
              <a:rPr lang="ru-RU" sz="3600">
                <a:solidFill>
                  <a:srgbClr val="0000FF"/>
                </a:solidFill>
                <a:cs typeface="Times New Roman" pitchFamily="18" charset="0"/>
              </a:rPr>
            </a:br>
            <a:endParaRPr lang="ru-RU" sz="36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24581" name="Picture 7" descr="G:\razobrannyi_ak_mmg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7584" y="2348880"/>
            <a:ext cx="3355975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Неполная разборка АК -74:</a:t>
            </a:r>
            <a: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1000125"/>
            <a:ext cx="8215313" cy="3714750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МАГАЗИН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ПРОВЕРИТЬ: НЕТ ЛИ ПАТРОНА В ПАТРОННИКЕ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ВЫНУТЬ ПЕНАЛ С ПРИНАДЛЕЖНОСТЬЮ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ШОМПОЛ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ДУЛЬНЫЙ  ТОРМОЗ-КОМПЕНСАТОР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КРЫШКУ СТВОЛЬНОЙ КОРОБКИ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ВОЗВРАТНЫЙ МЕХАНИЗМ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ВЫНУТЬ ЗАТВОРНУЮ РАМУ С ЗАТВОРОМ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ОТДЕЛИТЬ ЗАТВОР ОТ ЗАТВОРНОЙ РАМЫ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1800" b="1" dirty="0" smtClean="0">
                <a:solidFill>
                  <a:srgbClr val="FFFF00"/>
                </a:solidFill>
                <a:latin typeface="Times New Roman" pitchFamily="18" charset="0"/>
              </a:rPr>
              <a:t>СНЯТЬ ГАЗОВУЮ ТРУБКУ СО СТВОЛЬНОЙ НАКЛАДКОЙ</a:t>
            </a:r>
          </a:p>
        </p:txBody>
      </p:sp>
      <p:pic>
        <p:nvPicPr>
          <p:cNvPr id="25605" name="Picture 6" descr="K:\разборка ак\078800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7313" y="3840163"/>
            <a:ext cx="4500562" cy="289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Прямоугольник 2"/>
          <p:cNvSpPr>
            <a:spLocks noChangeArrowheads="1"/>
          </p:cNvSpPr>
          <p:nvPr/>
        </p:nvSpPr>
        <p:spPr bwMode="auto">
          <a:xfrm>
            <a:off x="357188" y="4643438"/>
            <a:ext cx="87868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Первенство в создании автомата - индивидуального автоматического самозаряжающегося оружия принадлежит нашей Родине, его в 1916 г. создал  выдающийся русский оружейник В.Г.Федоров</a:t>
            </a:r>
            <a:endParaRPr lang="ru-RU" sz="2400" b="0">
              <a:solidFill>
                <a:schemeClr val="tx1"/>
              </a:solidFill>
              <a:cs typeface="Times New Roman" pitchFamily="18" charset="0"/>
            </a:endParaRPr>
          </a:p>
        </p:txBody>
      </p:sp>
      <p:pic>
        <p:nvPicPr>
          <p:cNvPr id="4099" name="Picture 3" descr="G:\01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714375"/>
            <a:ext cx="2503487" cy="3614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G:\346_NpAdvHov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250" y="200025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1" name="Rectangle 6"/>
          <p:cNvSpPr>
            <a:spLocks noChangeArrowheads="1"/>
          </p:cNvSpPr>
          <p:nvPr/>
        </p:nvSpPr>
        <p:spPr bwMode="auto">
          <a:xfrm>
            <a:off x="3059113" y="549275"/>
            <a:ext cx="6084887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600">
                <a:solidFill>
                  <a:srgbClr val="FF0000"/>
                </a:solidFill>
              </a:rPr>
              <a:t>Федоров Владимир Григорьевич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42875"/>
            <a:ext cx="8229600" cy="12858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Отделить магазин</a:t>
            </a:r>
          </a:p>
        </p:txBody>
      </p:sp>
      <p:sp>
        <p:nvSpPr>
          <p:cNvPr id="26627" name="Text Box 10"/>
          <p:cNvSpPr txBox="1">
            <a:spLocks noChangeArrowheads="1"/>
          </p:cNvSpPr>
          <p:nvPr/>
        </p:nvSpPr>
        <p:spPr bwMode="auto">
          <a:xfrm>
            <a:off x="376238" y="4786313"/>
            <a:ext cx="829945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Большим пальцем правой руки нажать на защелку магазина и отвести магазин вперед.</a:t>
            </a:r>
          </a:p>
        </p:txBody>
      </p:sp>
      <p:pic>
        <p:nvPicPr>
          <p:cNvPr id="26628" name="Picture 12" descr="Автомат 002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8" y="1285875"/>
            <a:ext cx="4375150" cy="3286125"/>
          </a:xfrm>
          <a:noFill/>
        </p:spPr>
      </p:pic>
      <p:pic>
        <p:nvPicPr>
          <p:cNvPr id="26629" name="Picture 14" descr="Автомат 003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1285875"/>
            <a:ext cx="4286250" cy="32146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214313"/>
            <a:ext cx="9001125" cy="1214437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Проверить, нет ли патрона в патроннике</a:t>
            </a:r>
          </a:p>
        </p:txBody>
      </p:sp>
      <p:sp>
        <p:nvSpPr>
          <p:cNvPr id="27651" name="Text Box 9"/>
          <p:cNvSpPr txBox="1">
            <a:spLocks noChangeArrowheads="1"/>
          </p:cNvSpPr>
          <p:nvPr/>
        </p:nvSpPr>
        <p:spPr bwMode="auto">
          <a:xfrm>
            <a:off x="285750" y="4643438"/>
            <a:ext cx="885825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Перевести переводчик вниз, отвести рукоятку  затворной рамы назад и убедиться в отсутствии патрона в патроннике, отпустить рычаг и  спустить курок с боевого взвода</a:t>
            </a:r>
          </a:p>
        </p:txBody>
      </p:sp>
      <p:pic>
        <p:nvPicPr>
          <p:cNvPr id="27652" name="Picture 20" descr="Автомат 004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214438"/>
            <a:ext cx="4397375" cy="3300412"/>
          </a:xfrm>
          <a:noFill/>
        </p:spPr>
      </p:pic>
      <p:pic>
        <p:nvPicPr>
          <p:cNvPr id="27653" name="Picture 22" descr="Автомат 005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1214438"/>
            <a:ext cx="4286250" cy="33543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7859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Отделить шомпол</a:t>
            </a:r>
          </a:p>
        </p:txBody>
      </p:sp>
      <p:sp>
        <p:nvSpPr>
          <p:cNvPr id="28675" name="Line 9"/>
          <p:cNvSpPr>
            <a:spLocks noChangeShapeType="1"/>
          </p:cNvSpPr>
          <p:nvPr/>
        </p:nvSpPr>
        <p:spPr bwMode="auto">
          <a:xfrm>
            <a:off x="2627313" y="4076700"/>
            <a:ext cx="1152525" cy="1444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oval" w="med" len="med"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28676" name="Text Box 10"/>
          <p:cNvSpPr txBox="1">
            <a:spLocks noChangeArrowheads="1"/>
          </p:cNvSpPr>
          <p:nvPr/>
        </p:nvSpPr>
        <p:spPr bwMode="auto">
          <a:xfrm>
            <a:off x="214313" y="4857750"/>
            <a:ext cx="90725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Оттянуть конец шомпола от ствола так, чтобы его головка вышла из-под упора на основании мушки </a:t>
            </a:r>
          </a:p>
          <a:p>
            <a:pPr algn="l"/>
            <a:r>
              <a:rPr lang="ru-RU" sz="2400">
                <a:cs typeface="Times New Roman" pitchFamily="18" charset="0"/>
              </a:rPr>
              <a:t>И вынуть шомпол вверх</a:t>
            </a:r>
          </a:p>
        </p:txBody>
      </p:sp>
      <p:pic>
        <p:nvPicPr>
          <p:cNvPr id="28677" name="Picture 12" descr="Автомат 016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428750"/>
            <a:ext cx="4302125" cy="3227388"/>
          </a:xfrm>
          <a:noFill/>
        </p:spPr>
      </p:pic>
      <p:pic>
        <p:nvPicPr>
          <p:cNvPr id="28678" name="Picture 14" descr="Автомат 017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428750"/>
            <a:ext cx="4286250" cy="321468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14313"/>
            <a:ext cx="8229600" cy="15716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Отделить дульный пламегаситель</a:t>
            </a:r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950913" y="5948363"/>
            <a:ext cx="765333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9700" name="Text Box 10"/>
          <p:cNvSpPr txBox="1">
            <a:spLocks noChangeArrowheads="1"/>
          </p:cNvSpPr>
          <p:nvPr/>
        </p:nvSpPr>
        <p:spPr bwMode="auto">
          <a:xfrm>
            <a:off x="663575" y="5732463"/>
            <a:ext cx="79406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endParaRPr lang="ru-RU" sz="1400" b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29701" name="Text Box 11"/>
          <p:cNvSpPr txBox="1">
            <a:spLocks noChangeArrowheads="1"/>
          </p:cNvSpPr>
          <p:nvPr/>
        </p:nvSpPr>
        <p:spPr bwMode="auto">
          <a:xfrm>
            <a:off x="214313" y="5000625"/>
            <a:ext cx="8929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Нажать ногтем указательного пальца на фиксатор и вращая  против часовой стрелки, отвинтить его.</a:t>
            </a:r>
          </a:p>
          <a:p>
            <a:pPr algn="l"/>
            <a:endParaRPr lang="ru-RU" sz="2400">
              <a:latin typeface="Arial" pitchFamily="34" charset="0"/>
            </a:endParaRPr>
          </a:p>
        </p:txBody>
      </p:sp>
      <p:pic>
        <p:nvPicPr>
          <p:cNvPr id="29702" name="Picture 13" descr="Автомат 019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500188"/>
            <a:ext cx="4392613" cy="3298825"/>
          </a:xfrm>
          <a:noFill/>
        </p:spPr>
      </p:pic>
      <p:pic>
        <p:nvPicPr>
          <p:cNvPr id="29703" name="Picture 15" descr="Автомат 020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500188"/>
            <a:ext cx="4302125" cy="3227387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001125" cy="1857375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Отделить крышку ствольной коробки</a:t>
            </a:r>
          </a:p>
        </p:txBody>
      </p:sp>
      <p:sp>
        <p:nvSpPr>
          <p:cNvPr id="30723" name="Text Box 12"/>
          <p:cNvSpPr txBox="1">
            <a:spLocks noChangeArrowheads="1"/>
          </p:cNvSpPr>
          <p:nvPr/>
        </p:nvSpPr>
        <p:spPr bwMode="auto">
          <a:xfrm>
            <a:off x="179388" y="4786313"/>
            <a:ext cx="89646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Большим пальцем правой руки нажать на выступ возвратного механизма и поднять крышку ствольной коробки кверху</a:t>
            </a:r>
          </a:p>
          <a:p>
            <a:pPr algn="l"/>
            <a:endParaRPr lang="ru-RU" sz="2400">
              <a:latin typeface="Arial" pitchFamily="34" charset="0"/>
            </a:endParaRPr>
          </a:p>
        </p:txBody>
      </p:sp>
      <p:pic>
        <p:nvPicPr>
          <p:cNvPr id="30724" name="Picture 15" descr="Автомат 006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357313"/>
            <a:ext cx="4357688" cy="3271837"/>
          </a:xfrm>
          <a:noFill/>
        </p:spPr>
      </p:pic>
      <p:pic>
        <p:nvPicPr>
          <p:cNvPr id="30725" name="Picture 16" descr="Автомат 007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14875" y="1357313"/>
            <a:ext cx="4318000" cy="3238500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5001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Отделить возвратный механизм</a:t>
            </a:r>
          </a:p>
        </p:txBody>
      </p:sp>
      <p:sp>
        <p:nvSpPr>
          <p:cNvPr id="31747" name="Text Box 11"/>
          <p:cNvSpPr txBox="1">
            <a:spLocks noChangeArrowheads="1"/>
          </p:cNvSpPr>
          <p:nvPr/>
        </p:nvSpPr>
        <p:spPr bwMode="auto">
          <a:xfrm>
            <a:off x="214313" y="4429125"/>
            <a:ext cx="8929687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Большим и указательным пальцами правой руки подать вперед направляющий стержень и вывести из направляющих, приподняв кверху извлечь из затворной рамы.</a:t>
            </a:r>
          </a:p>
        </p:txBody>
      </p:sp>
      <p:pic>
        <p:nvPicPr>
          <p:cNvPr id="31748" name="Picture 13" descr="Автомат 008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1143000"/>
            <a:ext cx="4389438" cy="3294063"/>
          </a:xfrm>
          <a:noFill/>
        </p:spPr>
      </p:pic>
      <p:pic>
        <p:nvPicPr>
          <p:cNvPr id="31749" name="Picture 15" descr="Автомат 009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143000"/>
            <a:ext cx="4340225" cy="32591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428625" y="-214313"/>
            <a:ext cx="8229600" cy="29289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Извлечь затворную раму</a:t>
            </a:r>
          </a:p>
        </p:txBody>
      </p:sp>
      <p:sp>
        <p:nvSpPr>
          <p:cNvPr id="32771" name="Text Box 8"/>
          <p:cNvSpPr txBox="1">
            <a:spLocks noChangeArrowheads="1"/>
          </p:cNvSpPr>
          <p:nvPr/>
        </p:nvSpPr>
        <p:spPr bwMode="auto">
          <a:xfrm>
            <a:off x="285750" y="5084763"/>
            <a:ext cx="87153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Отвести затворную раму назад до отказа и извлечь ее кверху.</a:t>
            </a:r>
          </a:p>
        </p:txBody>
      </p:sp>
      <p:pic>
        <p:nvPicPr>
          <p:cNvPr id="32772" name="Picture 10" descr="Автомат 010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714500"/>
            <a:ext cx="4318000" cy="3241675"/>
          </a:xfrm>
          <a:noFill/>
        </p:spPr>
      </p:pic>
      <p:pic>
        <p:nvPicPr>
          <p:cNvPr id="32773" name="Picture 12" descr="Автомат 011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714500"/>
            <a:ext cx="4341812" cy="3255963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0001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/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Отделить затвор от затворной рамы</a:t>
            </a:r>
          </a:p>
        </p:txBody>
      </p:sp>
      <p:sp>
        <p:nvSpPr>
          <p:cNvPr id="33795" name="Text Box 8"/>
          <p:cNvSpPr txBox="1">
            <a:spLocks noChangeArrowheads="1"/>
          </p:cNvSpPr>
          <p:nvPr/>
        </p:nvSpPr>
        <p:spPr bwMode="auto">
          <a:xfrm>
            <a:off x="179388" y="4643438"/>
            <a:ext cx="8964612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Взять затворную раму в левую руку затвором вверх, правой рукой отвести затвор назад,</a:t>
            </a:r>
          </a:p>
          <a:p>
            <a:pPr algn="l"/>
            <a:r>
              <a:rPr lang="ru-RU" sz="2400">
                <a:cs typeface="Times New Roman" pitchFamily="18" charset="0"/>
              </a:rPr>
              <a:t> повернуть его так, чтобы ведущий выступ затвора вышел из фигурного выреза затворной </a:t>
            </a:r>
          </a:p>
          <a:p>
            <a:pPr algn="l"/>
            <a:r>
              <a:rPr lang="ru-RU" sz="2400">
                <a:cs typeface="Times New Roman" pitchFamily="18" charset="0"/>
              </a:rPr>
              <a:t>Рамы, и вывести затвор вперед</a:t>
            </a:r>
          </a:p>
        </p:txBody>
      </p:sp>
      <p:pic>
        <p:nvPicPr>
          <p:cNvPr id="33796" name="Picture 10" descr="Автомат 012-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14563" y="928688"/>
            <a:ext cx="4856162" cy="3643312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8" name="Rectangle 4"/>
          <p:cNvSpPr>
            <a:spLocks noGrp="1" noChangeArrowheads="1"/>
          </p:cNvSpPr>
          <p:nvPr>
            <p:ph type="title"/>
          </p:nvPr>
        </p:nvSpPr>
        <p:spPr>
          <a:xfrm>
            <a:off x="142875" y="0"/>
            <a:ext cx="8858250" cy="1785938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Отделить газовую трубку со ствольной накладкой</a:t>
            </a:r>
          </a:p>
        </p:txBody>
      </p:sp>
      <p:sp>
        <p:nvSpPr>
          <p:cNvPr id="34819" name="Text Box 9"/>
          <p:cNvSpPr txBox="1">
            <a:spLocks noChangeArrowheads="1"/>
          </p:cNvSpPr>
          <p:nvPr/>
        </p:nvSpPr>
        <p:spPr bwMode="auto">
          <a:xfrm>
            <a:off x="179388" y="5000625"/>
            <a:ext cx="835342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2400">
                <a:cs typeface="Times New Roman" pitchFamily="18" charset="0"/>
              </a:rPr>
              <a:t>На прицеле с правой стороны поднять флажок замыкателя вертикально вверх и поднять деталь кверху.</a:t>
            </a:r>
          </a:p>
        </p:txBody>
      </p:sp>
      <p:pic>
        <p:nvPicPr>
          <p:cNvPr id="34820" name="Picture 11" descr="Автомат 013-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14313" y="1571625"/>
            <a:ext cx="4316412" cy="3241675"/>
          </a:xfrm>
          <a:noFill/>
        </p:spPr>
      </p:pic>
      <p:pic>
        <p:nvPicPr>
          <p:cNvPr id="34821" name="Picture 13" descr="Автомат 014-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571625"/>
            <a:ext cx="4364037" cy="32718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42875"/>
            <a:ext cx="9144000" cy="150018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Сборка автомата после неполной разборки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071563"/>
            <a:ext cx="8229600" cy="5500687"/>
          </a:xfrm>
        </p:spPr>
        <p:txBody>
          <a:bodyPr/>
          <a:lstStyle/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Сборка производится в обратной последовательности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сборке соблюдать аккуратность и не применять излишних усилий и ударов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После присоединения крышки ствольной коробки произвести нажатие на спусковой крючок и перевести переводчик в положение «предохранитель»(вверх до отказа)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Присоединить шомпол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Присоединить магазин к автомату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При сборке автомата сличают номера на его частях с номерами на ствольной коробке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ru-RU" sz="24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ru-RU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pic>
        <p:nvPicPr>
          <p:cNvPr id="35845" name="Picture 5" descr="G:\0714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4786313"/>
            <a:ext cx="3341687" cy="192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000250" y="0"/>
            <a:ext cx="7143750" cy="785813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Дегтярев Василий Алексеевич</a:t>
            </a:r>
          </a:p>
        </p:txBody>
      </p:sp>
      <p:pic>
        <p:nvPicPr>
          <p:cNvPr id="5123" name="Picture 2" descr="G:\дягт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142875"/>
            <a:ext cx="184785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63" y="928688"/>
            <a:ext cx="571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Прямоугольник 10"/>
          <p:cNvSpPr>
            <a:spLocks noChangeArrowheads="1"/>
          </p:cNvSpPr>
          <p:nvPr/>
        </p:nvSpPr>
        <p:spPr bwMode="auto">
          <a:xfrm>
            <a:off x="2500313" y="3000375"/>
            <a:ext cx="66436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ru-RU" sz="3600">
                <a:solidFill>
                  <a:srgbClr val="FF3300"/>
                </a:solidFill>
                <a:cs typeface="Times New Roman" pitchFamily="18" charset="0"/>
              </a:rPr>
              <a:t>Шпагин Георгий Семенович</a:t>
            </a:r>
            <a:r>
              <a:rPr lang="ru-RU" sz="3600">
                <a:solidFill>
                  <a:srgbClr val="FF0066"/>
                </a:solidFill>
                <a:cs typeface="Times New Roman" pitchFamily="18" charset="0"/>
              </a:rPr>
              <a:t> </a:t>
            </a:r>
            <a:endParaRPr lang="ru-RU" sz="3600">
              <a:solidFill>
                <a:schemeClr val="tx1"/>
              </a:solidFill>
              <a:latin typeface="Tahoma" pitchFamily="34" charset="0"/>
            </a:endParaRPr>
          </a:p>
        </p:txBody>
      </p:sp>
      <p:pic>
        <p:nvPicPr>
          <p:cNvPr id="5126" name="Picture 6" descr="G:\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50" y="3071813"/>
            <a:ext cx="18478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8" descr="200503071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643188" y="3643313"/>
            <a:ext cx="6072187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Rectangle 9"/>
          <p:cNvSpPr>
            <a:spLocks noChangeArrowheads="1"/>
          </p:cNvSpPr>
          <p:nvPr/>
        </p:nvSpPr>
        <p:spPr bwMode="auto">
          <a:xfrm>
            <a:off x="2143125" y="5321300"/>
            <a:ext cx="7643813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7,62-ММ ПИСТОЛЕТ-ПУЛЕМЕТ ШПАГИНА ОБР. 1941 Г. (ППШ)</a:t>
            </a:r>
            <a:endParaRPr lang="ru-RU" b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5129" name="Rectangle 10"/>
          <p:cNvSpPr>
            <a:spLocks noChangeArrowheads="1"/>
          </p:cNvSpPr>
          <p:nvPr/>
        </p:nvSpPr>
        <p:spPr bwMode="auto">
          <a:xfrm>
            <a:off x="1428750" y="2505075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>
                <a:solidFill>
                  <a:schemeClr val="tx1"/>
                </a:solidFill>
                <a:latin typeface="Tahoma" pitchFamily="34" charset="0"/>
                <a:cs typeface="Times New Roman" pitchFamily="18" charset="0"/>
              </a:rPr>
              <a:t>7,62-ММ ПИСТОЛЕТ-ПУЛЕМЕТ ДЕГТЯРЕВА ОБР. 1940 Г. (ППД-40)</a:t>
            </a:r>
            <a:endParaRPr lang="ru-RU" b="0">
              <a:solidFill>
                <a:schemeClr val="tx1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0" y="260350"/>
            <a:ext cx="914400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 anchorCtr="1"/>
          <a:lstStyle/>
          <a:p>
            <a:endParaRPr lang="ru-RU" sz="3600" b="0">
              <a:cs typeface="Times New Roman" pitchFamily="18" charset="0"/>
            </a:endParaRPr>
          </a:p>
        </p:txBody>
      </p:sp>
      <p:sp>
        <p:nvSpPr>
          <p:cNvPr id="40966" name="Rectangle 6"/>
          <p:cNvSpPr>
            <a:spLocks noChangeArrowheads="1"/>
          </p:cNvSpPr>
          <p:nvPr/>
        </p:nvSpPr>
        <p:spPr bwMode="auto">
          <a:xfrm>
            <a:off x="457200" y="2133600"/>
            <a:ext cx="8229600" cy="367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разборка 15с-«5», 1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8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с.-«4», 2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5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с.-«3», за время свыше – пересдача;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сборка 2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5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с.-«5»,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30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с.-«4», </a:t>
            </a:r>
            <a:r>
              <a:rPr lang="en-US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35</a:t>
            </a: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с.-«3», за время свыше – пересдача;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buFont typeface="Wingdings" pitchFamily="2" charset="2"/>
              <a:buChar char="l"/>
              <a:defRPr/>
            </a:pPr>
            <a:r>
              <a:rPr lang="ru-RU" sz="2800" dirty="0">
                <a:effectLst>
                  <a:outerShdw blurRad="38100" dist="38100" dir="2700000" algn="tl">
                    <a:srgbClr val="000000"/>
                  </a:outerShdw>
                </a:effectLst>
                <a:cs typeface="Times New Roman" pitchFamily="18" charset="0"/>
              </a:rPr>
              <a:t>За каждое нарушение порядка сборки, разборки, а так же нарушение техники безопасности учащийся получает штрафное время 3с. за каждую ошибку.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323850" y="620713"/>
            <a:ext cx="8820150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36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Показатели оценки ученика при выполнении разборки, сборки автомата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09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9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5" grpId="0"/>
      <p:bldP spid="4096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4294967295"/>
          </p:nvPr>
        </p:nvSpPr>
        <p:spPr>
          <a:xfrm>
            <a:off x="179512" y="1124744"/>
            <a:ext cx="8856984" cy="5904656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000" b="1" i="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Получил оружие – проверь, не заряжено ли оно;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При обращении с оружием – не направляй ствол в сторону людей, не целься в другого и не допускай, чтобы целились в тебя;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Любое оружие считай заряженным до тех пор, пока сам его не проверишь и не разрядишь;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Разрядил оружие - обращайся с ним как с заряженным;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5.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При взводе курка (при отводе затвора назад) ствол оружия направляй только к цели или вверх под углом 45–60 градусов в безопасном направлении 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(не следует направлять ствол оружия в сторону поверхностей, которые могут спровоцировать рикошет, например: бетонные пол, потолок, стены)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6.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Во всех случаях не накладывай палец на спусковой крючок до тех пор, пока не будет необходимости в открытии огня;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7.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Перед учебной стрельбой, выходом на службу насухо протри канал ствола, проверь, нет ли в стволе посторонних предметов, убедись в исправности оружия и снаряжения к нему;</a:t>
            </a:r>
          </a:p>
          <a:p>
            <a:pPr marL="0" indent="0">
              <a:buNone/>
            </a:pPr>
            <a:r>
              <a:rPr lang="ru-RU" sz="2000" b="1" i="0" dirty="0">
                <a:latin typeface="Arial" panose="020B0604020202020204" pitchFamily="34" charset="0"/>
                <a:cs typeface="Arial" panose="020B0604020202020204" pitchFamily="34" charset="0"/>
              </a:rPr>
              <a:t>8.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 При стрельбе с двух рук из оружия со свободным ходом  затвора, хват </a:t>
            </a:r>
            <a:r>
              <a:rPr lang="ru-RU" sz="2000" i="0" dirty="0" smtClean="0">
                <a:latin typeface="Arial" panose="020B0604020202020204" pitchFamily="34" charset="0"/>
                <a:cs typeface="Arial" panose="020B0604020202020204" pitchFamily="34" charset="0"/>
              </a:rPr>
              <a:t>должен</a:t>
            </a:r>
            <a:r>
              <a:rPr lang="ru-RU" sz="2000" i="0" dirty="0">
                <a:latin typeface="Arial" panose="020B0604020202020204" pitchFamily="34" charset="0"/>
                <a:cs typeface="Arial" panose="020B0604020202020204" pitchFamily="34" charset="0"/>
              </a:rPr>
              <a:t>   быть таким, чтобы затвор не травмировал руки.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07604" y="548680"/>
            <a:ext cx="6984776" cy="57606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Общие правила обращения с оружием: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0419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908175" y="188913"/>
            <a:ext cx="7235825" cy="596900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Судаев Алексей Иванович</a:t>
            </a:r>
          </a:p>
        </p:txBody>
      </p:sp>
      <p:sp>
        <p:nvSpPr>
          <p:cNvPr id="6147" name="Rectangle 10"/>
          <p:cNvSpPr>
            <a:spLocks noChangeArrowheads="1"/>
          </p:cNvSpPr>
          <p:nvPr/>
        </p:nvSpPr>
        <p:spPr bwMode="auto">
          <a:xfrm>
            <a:off x="1428750" y="2744788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1200">
                <a:solidFill>
                  <a:schemeClr val="tx1"/>
                </a:solidFill>
                <a:latin typeface="Tahoma" pitchFamily="34" charset="0"/>
              </a:rPr>
              <a:t>7,62-ММ ПИСТОЛЕТ-ПУЛЕМЕТ СУДАЕВА ОБР. 1943 Г. (ППС)</a:t>
            </a:r>
          </a:p>
        </p:txBody>
      </p:sp>
      <p:pic>
        <p:nvPicPr>
          <p:cNvPr id="6148" name="Picture 11" descr="20050307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836613"/>
            <a:ext cx="5688012" cy="183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12" descr="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333375"/>
            <a:ext cx="196691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14" descr="mk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313" y="3214688"/>
            <a:ext cx="2051050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555875" y="3000375"/>
            <a:ext cx="65881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defRPr/>
            </a:pPr>
            <a:r>
              <a:rPr lang="ru-RU" sz="3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Калашников Михаил Тимофеевич</a:t>
            </a:r>
            <a:r>
              <a:rPr lang="ru-RU" sz="360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</p:txBody>
      </p:sp>
      <p:pic>
        <p:nvPicPr>
          <p:cNvPr id="6152" name="Picture 17" descr="300px-AK-47_type_II_Part_DM-ST-89-01131">
            <a:hlinkClick r:id="rId5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57500" y="4143375"/>
            <a:ext cx="51752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3" name="Rectangle 19"/>
          <p:cNvSpPr>
            <a:spLocks noChangeArrowheads="1"/>
          </p:cNvSpPr>
          <p:nvPr/>
        </p:nvSpPr>
        <p:spPr bwMode="auto">
          <a:xfrm>
            <a:off x="3286125" y="5857875"/>
            <a:ext cx="67929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ru-RU" sz="1200">
                <a:solidFill>
                  <a:schemeClr val="tx1"/>
                </a:solidFill>
                <a:latin typeface="Tahoma" pitchFamily="34" charset="0"/>
              </a:rPr>
              <a:t>7,62-ММ АВТОМАТ КАЛАШНИКОВА ОБР. 1947 Г. (АК 47)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214438"/>
          </a:xfrm>
        </p:spPr>
        <p:txBody>
          <a:bodyPr/>
          <a:lstStyle/>
          <a:p>
            <a:pPr eaLnBrk="1" hangingPunct="1">
              <a:defRPr/>
            </a:pPr>
            <a:r>
              <a:rPr lang="ru-RU" sz="3600" smtClean="0">
                <a:solidFill>
                  <a:srgbClr val="FF3300"/>
                </a:solidFill>
                <a:latin typeface="Times New Roman" pitchFamily="18" charset="0"/>
              </a:rPr>
              <a:t>Калашников Михаил Тимофеевич</a:t>
            </a:r>
          </a:p>
        </p:txBody>
      </p:sp>
      <p:sp>
        <p:nvSpPr>
          <p:cNvPr id="7171" name="Text Box 7"/>
          <p:cNvSpPr txBox="1">
            <a:spLocks noChangeArrowheads="1"/>
          </p:cNvSpPr>
          <p:nvPr/>
        </p:nvSpPr>
        <p:spPr bwMode="auto">
          <a:xfrm>
            <a:off x="4932363" y="928688"/>
            <a:ext cx="4032250" cy="55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ru-RU"/>
              <a:t>Выдающийся конструктор стрелкового оружия в СССР и России, доктор технических наук, генерал-лейтенант, дважды Герой Социалистического Труда, лауреат Сталинской и Ленинской премий, Герой Российской Федерации, кавалер ордена Святого Андрея Первозванного, член Союза писателей России. Член КПСС с 1952 года, депутат Верховного совета СССР (1950—1954). </a:t>
            </a:r>
          </a:p>
          <a:p>
            <a:pPr algn="l">
              <a:spcBef>
                <a:spcPct val="50000"/>
              </a:spcBef>
            </a:pPr>
            <a:r>
              <a:rPr lang="ru-RU"/>
              <a:t>Михаил Тимофеевич Калашников является единственным человеком, удостоенным звания Героя России и дважды звания Героя Социалистического Труда одновременно.</a:t>
            </a:r>
          </a:p>
          <a:p>
            <a:pPr algn="l">
              <a:spcBef>
                <a:spcPct val="50000"/>
              </a:spcBef>
            </a:pPr>
            <a:endParaRPr lang="ru-RU"/>
          </a:p>
        </p:txBody>
      </p:sp>
      <p:pic>
        <p:nvPicPr>
          <p:cNvPr id="7172" name="Picture 6" descr="G:\4390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1068388"/>
            <a:ext cx="4071937" cy="552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G:\684784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88640"/>
            <a:ext cx="6408738" cy="6405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2954086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88913"/>
            <a:ext cx="7345362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5" y="142875"/>
            <a:ext cx="20939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75" y="142875"/>
            <a:ext cx="2076450" cy="269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000375"/>
            <a:ext cx="2071688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 descr="Калашников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75" y="142875"/>
            <a:ext cx="2093913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000875" y="142875"/>
            <a:ext cx="2027238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875" y="4929188"/>
            <a:ext cx="205105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1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8875" y="3000375"/>
            <a:ext cx="207168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3" name="Picture 1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14875" y="3000375"/>
            <a:ext cx="2071688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4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000875" y="3000375"/>
            <a:ext cx="2000250" cy="250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5" name="Picture 14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43188" y="5643563"/>
            <a:ext cx="175418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6" name="Picture 15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857750" y="5643563"/>
            <a:ext cx="1833563" cy="111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G:\321041382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357188"/>
            <a:ext cx="1881188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8" y="4572000"/>
            <a:ext cx="1643062" cy="178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28875" y="214313"/>
            <a:ext cx="16430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00875" y="214313"/>
            <a:ext cx="1857375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735763" y="5143500"/>
            <a:ext cx="2265362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8" y="428625"/>
            <a:ext cx="238125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858000" y="3286125"/>
            <a:ext cx="2125663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1" name="Picture 14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6000" y="5072063"/>
            <a:ext cx="1857375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2" name="Picture 15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2875" y="2500313"/>
            <a:ext cx="2214563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3" name="Picture 16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7688" y="5000625"/>
            <a:ext cx="2214562" cy="167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4" name="Picture 17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928938" y="2214563"/>
            <a:ext cx="3643312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6" name="Rectangle 17"/>
          <p:cNvSpPr>
            <a:spLocks noChangeArrowheads="1"/>
          </p:cNvSpPr>
          <p:nvPr/>
        </p:nvSpPr>
        <p:spPr bwMode="auto">
          <a:xfrm>
            <a:off x="1643063" y="4346575"/>
            <a:ext cx="6143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000">
                <a:solidFill>
                  <a:schemeClr val="tx1"/>
                </a:solidFill>
                <a:cs typeface="Times New Roman" pitchFamily="18" charset="0"/>
              </a:rPr>
              <a:t>Интересные факты об АК</a:t>
            </a:r>
            <a:endParaRPr lang="ru-RU" sz="2000" b="0">
              <a:solidFill>
                <a:schemeClr val="tx1"/>
              </a:solidFill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отрудничество">
  <a:themeElements>
    <a:clrScheme name="Сотрудничество 4">
      <a:dk1>
        <a:srgbClr val="006E6B"/>
      </a:dk1>
      <a:lt1>
        <a:srgbClr val="FFFFFF"/>
      </a:lt1>
      <a:dk2>
        <a:srgbClr val="006666"/>
      </a:dk2>
      <a:lt2>
        <a:srgbClr val="B9EFEE"/>
      </a:lt2>
      <a:accent1>
        <a:srgbClr val="33CCCC"/>
      </a:accent1>
      <a:accent2>
        <a:srgbClr val="6AB475"/>
      </a:accent2>
      <a:accent3>
        <a:srgbClr val="AAB8B8"/>
      </a:accent3>
      <a:accent4>
        <a:srgbClr val="DADADA"/>
      </a:accent4>
      <a:accent5>
        <a:srgbClr val="ADE2E2"/>
      </a:accent5>
      <a:accent6>
        <a:srgbClr val="5FA369"/>
      </a:accent6>
      <a:hlink>
        <a:srgbClr val="00FF99"/>
      </a:hlink>
      <a:folHlink>
        <a:srgbClr val="CCFF66"/>
      </a:folHlink>
    </a:clrScheme>
    <a:fontScheme name="Сотрудничество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Сотрудничество 1">
        <a:dk1>
          <a:srgbClr val="000078"/>
        </a:dk1>
        <a:lt1>
          <a:srgbClr val="FFFFFF"/>
        </a:lt1>
        <a:dk2>
          <a:srgbClr val="000066"/>
        </a:dk2>
        <a:lt2>
          <a:srgbClr val="CCECFF"/>
        </a:lt2>
        <a:accent1>
          <a:srgbClr val="0099CC"/>
        </a:accent1>
        <a:accent2>
          <a:srgbClr val="008080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007373"/>
        </a:accent6>
        <a:hlink>
          <a:srgbClr val="00FFCC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2">
        <a:dk1>
          <a:srgbClr val="0000A6"/>
        </a:dk1>
        <a:lt1>
          <a:srgbClr val="FFFFFF"/>
        </a:lt1>
        <a:dk2>
          <a:srgbClr val="000099"/>
        </a:dk2>
        <a:lt2>
          <a:srgbClr val="CCFFFF"/>
        </a:lt2>
        <a:accent1>
          <a:srgbClr val="00CCFF"/>
        </a:accent1>
        <a:accent2>
          <a:srgbClr val="FFE701"/>
        </a:accent2>
        <a:accent3>
          <a:srgbClr val="AAAACA"/>
        </a:accent3>
        <a:accent4>
          <a:srgbClr val="DADADA"/>
        </a:accent4>
        <a:accent5>
          <a:srgbClr val="AAE2FF"/>
        </a:accent5>
        <a:accent6>
          <a:srgbClr val="E7D101"/>
        </a:accent6>
        <a:hlink>
          <a:srgbClr val="FFCC66"/>
        </a:hlink>
        <a:folHlink>
          <a:srgbClr val="00CA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3">
        <a:dk1>
          <a:srgbClr val="000000"/>
        </a:dk1>
        <a:lt1>
          <a:srgbClr val="E0EBF6"/>
        </a:lt1>
        <a:dk2>
          <a:srgbClr val="77A4AF"/>
        </a:dk2>
        <a:lt2>
          <a:srgbClr val="F3F7FB"/>
        </a:lt2>
        <a:accent1>
          <a:srgbClr val="B9C4D7"/>
        </a:accent1>
        <a:accent2>
          <a:srgbClr val="B1A1C5"/>
        </a:accent2>
        <a:accent3>
          <a:srgbClr val="EDF3FA"/>
        </a:accent3>
        <a:accent4>
          <a:srgbClr val="000000"/>
        </a:accent4>
        <a:accent5>
          <a:srgbClr val="D9DEE8"/>
        </a:accent5>
        <a:accent6>
          <a:srgbClr val="A091B2"/>
        </a:accent6>
        <a:hlink>
          <a:srgbClr val="3F2FB5"/>
        </a:hlink>
        <a:folHlink>
          <a:srgbClr val="3189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4">
        <a:dk1>
          <a:srgbClr val="006E6B"/>
        </a:dk1>
        <a:lt1>
          <a:srgbClr val="FFFFFF"/>
        </a:lt1>
        <a:dk2>
          <a:srgbClr val="006666"/>
        </a:dk2>
        <a:lt2>
          <a:srgbClr val="B9EFEE"/>
        </a:lt2>
        <a:accent1>
          <a:srgbClr val="33CCCC"/>
        </a:accent1>
        <a:accent2>
          <a:srgbClr val="6AB475"/>
        </a:accent2>
        <a:accent3>
          <a:srgbClr val="AAB8B8"/>
        </a:accent3>
        <a:accent4>
          <a:srgbClr val="DADADA"/>
        </a:accent4>
        <a:accent5>
          <a:srgbClr val="ADE2E2"/>
        </a:accent5>
        <a:accent6>
          <a:srgbClr val="5FA369"/>
        </a:accent6>
        <a:hlink>
          <a:srgbClr val="00FF99"/>
        </a:hlink>
        <a:folHlink>
          <a:srgbClr val="CC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5">
        <a:dk1>
          <a:srgbClr val="8ABA8D"/>
        </a:dk1>
        <a:lt1>
          <a:srgbClr val="FFFFFF"/>
        </a:lt1>
        <a:dk2>
          <a:srgbClr val="6FB56D"/>
        </a:dk2>
        <a:lt2>
          <a:srgbClr val="DCF1F4"/>
        </a:lt2>
        <a:accent1>
          <a:srgbClr val="2E7E2E"/>
        </a:accent1>
        <a:accent2>
          <a:srgbClr val="25735D"/>
        </a:accent2>
        <a:accent3>
          <a:srgbClr val="BBD7BA"/>
        </a:accent3>
        <a:accent4>
          <a:srgbClr val="DADADA"/>
        </a:accent4>
        <a:accent5>
          <a:srgbClr val="ADC0AD"/>
        </a:accent5>
        <a:accent6>
          <a:srgbClr val="206853"/>
        </a:accent6>
        <a:hlink>
          <a:srgbClr val="FFFF00"/>
        </a:hlink>
        <a:folHlink>
          <a:srgbClr val="FFF4B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6">
        <a:dk1>
          <a:srgbClr val="005400"/>
        </a:dk1>
        <a:lt1>
          <a:srgbClr val="FFFFFF"/>
        </a:lt1>
        <a:dk2>
          <a:srgbClr val="004800"/>
        </a:dk2>
        <a:lt2>
          <a:srgbClr val="D6D8C0"/>
        </a:lt2>
        <a:accent1>
          <a:srgbClr val="339933"/>
        </a:accent1>
        <a:accent2>
          <a:srgbClr val="7D8C70"/>
        </a:accent2>
        <a:accent3>
          <a:srgbClr val="AAB1AA"/>
        </a:accent3>
        <a:accent4>
          <a:srgbClr val="DADADA"/>
        </a:accent4>
        <a:accent5>
          <a:srgbClr val="ADCAAD"/>
        </a:accent5>
        <a:accent6>
          <a:srgbClr val="717E65"/>
        </a:accent6>
        <a:hlink>
          <a:srgbClr val="CCCC00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Сотрудничество 7">
        <a:dk1>
          <a:srgbClr val="000000"/>
        </a:dk1>
        <a:lt1>
          <a:srgbClr val="F5F0BD"/>
        </a:lt1>
        <a:dk2>
          <a:srgbClr val="BD9D69"/>
        </a:dk2>
        <a:lt2>
          <a:srgbClr val="FFFFCC"/>
        </a:lt2>
        <a:accent1>
          <a:srgbClr val="CDBB77"/>
        </a:accent1>
        <a:accent2>
          <a:srgbClr val="F8EBD0"/>
        </a:accent2>
        <a:accent3>
          <a:srgbClr val="F9F6DB"/>
        </a:accent3>
        <a:accent4>
          <a:srgbClr val="000000"/>
        </a:accent4>
        <a:accent5>
          <a:srgbClr val="E3DABD"/>
        </a:accent5>
        <a:accent6>
          <a:srgbClr val="E1D5BC"/>
        </a:accent6>
        <a:hlink>
          <a:srgbClr val="FF9900"/>
        </a:hlink>
        <a:folHlink>
          <a:srgbClr val="C64B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8">
        <a:dk1>
          <a:srgbClr val="000000"/>
        </a:dk1>
        <a:lt1>
          <a:srgbClr val="E2DDD4"/>
        </a:lt1>
        <a:dk2>
          <a:srgbClr val="000000"/>
        </a:dk2>
        <a:lt2>
          <a:srgbClr val="EFEBE3"/>
        </a:lt2>
        <a:accent1>
          <a:srgbClr val="F2F2F2"/>
        </a:accent1>
        <a:accent2>
          <a:srgbClr val="C4AD74"/>
        </a:accent2>
        <a:accent3>
          <a:srgbClr val="EEEBE6"/>
        </a:accent3>
        <a:accent4>
          <a:srgbClr val="000000"/>
        </a:accent4>
        <a:accent5>
          <a:srgbClr val="F7F7F7"/>
        </a:accent5>
        <a:accent6>
          <a:srgbClr val="B19C68"/>
        </a:accent6>
        <a:hlink>
          <a:srgbClr val="A46032"/>
        </a:hlink>
        <a:folHlink>
          <a:srgbClr val="8F8E7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Сотрудничество 9">
        <a:dk1>
          <a:srgbClr val="8A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5831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4AD"/>
        </a:accent5>
        <a:accent6>
          <a:srgbClr val="B24B36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1908</TotalTime>
  <Words>1235</Words>
  <Application>Microsoft Office PowerPoint</Application>
  <PresentationFormat>Экран (4:3)</PresentationFormat>
  <Paragraphs>111</Paragraphs>
  <Slides>31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8" baseType="lpstr">
      <vt:lpstr>Arial</vt:lpstr>
      <vt:lpstr>Calibri</vt:lpstr>
      <vt:lpstr>Garamond</vt:lpstr>
      <vt:lpstr>Tahoma</vt:lpstr>
      <vt:lpstr>Times New Roman</vt:lpstr>
      <vt:lpstr>Wingdings</vt:lpstr>
      <vt:lpstr>Сотрудничество</vt:lpstr>
      <vt:lpstr>Презентация PowerPoint</vt:lpstr>
      <vt:lpstr>Презентация PowerPoint</vt:lpstr>
      <vt:lpstr>Дегтярев Василий Алексеевич</vt:lpstr>
      <vt:lpstr>Судаев Алексей Иванович</vt:lpstr>
      <vt:lpstr>Калашников Михаил Тимофеевич</vt:lpstr>
      <vt:lpstr>Презентация PowerPoint</vt:lpstr>
      <vt:lpstr>Презентация PowerPoint</vt:lpstr>
      <vt:lpstr>Презентация PowerPoint</vt:lpstr>
      <vt:lpstr>Презентация PowerPoint</vt:lpstr>
      <vt:lpstr>5,45-мм АВТОМАТ КАЛАШНИКОВА АК - 74</vt:lpstr>
      <vt:lpstr>Презентация PowerPoint</vt:lpstr>
      <vt:lpstr>Презентация PowerPoint</vt:lpstr>
      <vt:lpstr>Комплект автомата АК - 74</vt:lpstr>
      <vt:lpstr>Штык – нож и ножны </vt:lpstr>
      <vt:lpstr>Боеприпасы</vt:lpstr>
      <vt:lpstr>Основные части и механизмы автомата</vt:lpstr>
      <vt:lpstr>Принцип работы автоматики</vt:lpstr>
      <vt:lpstr>Презентация PowerPoint</vt:lpstr>
      <vt:lpstr>Неполная разборка АК -74: </vt:lpstr>
      <vt:lpstr>Отделить магазин</vt:lpstr>
      <vt:lpstr> Проверить, нет ли патрона в патроннике</vt:lpstr>
      <vt:lpstr> Отделить шомпол</vt:lpstr>
      <vt:lpstr> Отделить дульный пламегаситель</vt:lpstr>
      <vt:lpstr> Отделить крышку ствольной коробки</vt:lpstr>
      <vt:lpstr> Отделить возвратный механизм</vt:lpstr>
      <vt:lpstr> Извлечь затворную раму</vt:lpstr>
      <vt:lpstr> Отделить затвор от затворной рамы</vt:lpstr>
      <vt:lpstr> Отделить газовую трубку со ствольной накладкой</vt:lpstr>
      <vt:lpstr>Сборка автомата после неполной разборки</vt:lpstr>
      <vt:lpstr>Презентация PowerPoint</vt:lpstr>
      <vt:lpstr>Общие правила обращения с оружием: </vt:lpstr>
    </vt:vector>
  </TitlesOfParts>
  <Company>МОУ "Средняя школа №2"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Автомат Калашникова АК - 74</dc:title>
  <dc:creator>Школа №2</dc:creator>
  <cp:lastModifiedBy>Елена Михайловна</cp:lastModifiedBy>
  <cp:revision>164</cp:revision>
  <dcterms:created xsi:type="dcterms:W3CDTF">2010-01-23T06:35:34Z</dcterms:created>
  <dcterms:modified xsi:type="dcterms:W3CDTF">2020-08-30T07:51:20Z</dcterms:modified>
</cp:coreProperties>
</file>