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1" r:id="rId2"/>
    <p:sldId id="280" r:id="rId3"/>
    <p:sldId id="283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15.03.2020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0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15.03.2020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54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3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4"/>
            <a:ext cx="12191999" cy="68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7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"/>
            <a:ext cx="12194860" cy="68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9"/>
            <a:ext cx="12201293" cy="68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38"/>
            <a:ext cx="12206323" cy="68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0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12" y="17300"/>
            <a:ext cx="12222912" cy="68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6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56" y="1"/>
            <a:ext cx="12284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336"/>
            <a:ext cx="12250032" cy="68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3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135</TotalTime>
  <Words>1</Words>
  <Application>Microsoft Office PowerPoint</Application>
  <PresentationFormat>Произвольный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Здоровье и фитнес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рисунками</dc:title>
  <dc:creator>Юлия Воронова</dc:creator>
  <cp:lastModifiedBy>1</cp:lastModifiedBy>
  <cp:revision>18</cp:revision>
  <dcterms:created xsi:type="dcterms:W3CDTF">2020-03-14T19:22:53Z</dcterms:created>
  <dcterms:modified xsi:type="dcterms:W3CDTF">2020-03-15T18:44:44Z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