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325" r:id="rId3"/>
    <p:sldId id="308" r:id="rId4"/>
    <p:sldId id="327" r:id="rId5"/>
    <p:sldId id="343" r:id="rId6"/>
    <p:sldId id="340" r:id="rId7"/>
    <p:sldId id="333" r:id="rId8"/>
    <p:sldId id="352" r:id="rId9"/>
    <p:sldId id="357" r:id="rId10"/>
    <p:sldId id="336" r:id="rId11"/>
    <p:sldId id="350" r:id="rId12"/>
    <p:sldId id="3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57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BC6E-0C7F-4AD4-AA26-A2F7B6127325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5A4D-BE19-48A9-993F-A26EE24E12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ГНОМ\Ня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38"/>
            <a:ext cx="9144000" cy="70008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B4D85D-2545-4220-9F95-D5675878E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871A7-7842-4A4C-ACA3-F544B93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904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5079F5-3975-4D36-836D-5752A6D1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809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89CD4F-C31F-41AE-9180-E1950619E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FC74C1-6F26-4A76-8FC0-05B63FFD8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85056"/>
            <a:ext cx="4104456" cy="39761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A846B9-F198-408B-9DAC-41A59EC5E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FFAB8-F4BC-4E74-AB78-0A51F273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555" y="-315416"/>
            <a:ext cx="9817091" cy="72548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D4A3CE-6514-403F-928C-97328E15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41" y="1412776"/>
            <a:ext cx="9754684" cy="40324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D3665-E346-4699-9382-EDBB45E3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33" y="-315416"/>
            <a:ext cx="9625069" cy="79208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72547-C16A-4C26-BD9D-03952F8C4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87424"/>
            <a:ext cx="9937104" cy="75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309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EDC327-29CA-4248-AFA4-1AA46FB53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3636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Казаринов Матвей Сергеевич</cp:lastModifiedBy>
  <cp:revision>155</cp:revision>
  <dcterms:created xsi:type="dcterms:W3CDTF">2019-05-27T16:04:12Z</dcterms:created>
  <dcterms:modified xsi:type="dcterms:W3CDTF">2020-06-23T12:51:00Z</dcterms:modified>
</cp:coreProperties>
</file>