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5" r:id="rId9"/>
    <p:sldId id="268" r:id="rId10"/>
    <p:sldId id="266" r:id="rId11"/>
    <p:sldId id="269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9" autoAdjust="0"/>
    <p:restoredTop sz="94660"/>
  </p:normalViewPr>
  <p:slideViewPr>
    <p:cSldViewPr>
      <p:cViewPr varScale="1">
        <p:scale>
          <a:sx n="70" d="100"/>
          <a:sy n="70" d="100"/>
        </p:scale>
        <p:origin x="11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FC031-4E99-44DA-BCCA-8D4F74E1CAD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4FFCE-17DC-484C-92F2-738928210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FFCE-17DC-484C-92F2-738928210A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8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Участник 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Дмитриченко</a:t>
            </a:r>
            <a:r>
              <a:rPr lang="ru-RU" dirty="0" smtClean="0"/>
              <a:t> </a:t>
            </a:r>
            <a:r>
              <a:rPr lang="ru-RU" dirty="0" err="1" smtClean="0"/>
              <a:t>Ульяна</a:t>
            </a:r>
            <a:r>
              <a:rPr lang="ru-RU" dirty="0" smtClean="0"/>
              <a:t> Дмитриевна</a:t>
            </a:r>
          </a:p>
          <a:p>
            <a:r>
              <a:rPr lang="ru-RU" dirty="0" smtClean="0"/>
              <a:t>социальный педагог средней школы № 15 (г.Нижнекамск)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3414932"/>
          </a:xfrm>
        </p:spPr>
        <p:txBody>
          <a:bodyPr/>
          <a:lstStyle/>
          <a:p>
            <a:r>
              <a:rPr lang="ru-RU" sz="4000" dirty="0" smtClean="0"/>
              <a:t>Педагогическая инициатива , направленная на социализацию детей с </a:t>
            </a:r>
            <a:r>
              <a:rPr lang="ru-RU" sz="4000" dirty="0" err="1" smtClean="0"/>
              <a:t>девиантным</a:t>
            </a:r>
            <a:r>
              <a:rPr lang="ru-RU" sz="4000" dirty="0" smtClean="0"/>
              <a:t> поведением средствами искусства</a:t>
            </a:r>
            <a:endParaRPr lang="ru-RU" sz="4000" dirty="0"/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ru-RU" dirty="0" smtClean="0"/>
              <a:t>Искусство  учить добру</a:t>
            </a:r>
            <a:endParaRPr lang="ru-RU" dirty="0"/>
          </a:p>
        </p:txBody>
      </p:sp>
      <p:pic>
        <p:nvPicPr>
          <p:cNvPr id="5122" name="Picture 2" descr="F:\IMG_20181001_124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357298"/>
            <a:ext cx="4857784" cy="4846595"/>
          </a:xfrm>
          <a:prstGeom prst="rect">
            <a:avLst/>
          </a:prstGeom>
          <a:noFill/>
        </p:spPr>
      </p:pic>
      <p:pic>
        <p:nvPicPr>
          <p:cNvPr id="5123" name="Picture 3" descr="F:\фото\мероприятия и месячники\захоронение лыжного батальона 2020\IMG_20200131_104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429156" cy="47863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Поддержка –это половина успеха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ru-RU" dirty="0" smtClean="0"/>
              <a:t>Искусство быть здоровым</a:t>
            </a:r>
            <a:endParaRPr lang="ru-RU" dirty="0"/>
          </a:p>
        </p:txBody>
      </p:sp>
      <p:pic>
        <p:nvPicPr>
          <p:cNvPr id="6147" name="Picture 3" descr="F:\ибрагимов\IMG-20200303-WA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929090" cy="4714908"/>
          </a:xfrm>
          <a:prstGeom prst="rect">
            <a:avLst/>
          </a:prstGeom>
          <a:noFill/>
        </p:spPr>
      </p:pic>
      <p:pic>
        <p:nvPicPr>
          <p:cNvPr id="6146" name="Picture 2" descr="F:\ибрагимов\IMG-20200301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00174"/>
            <a:ext cx="5000660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836713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Творческие силы укрепляются умением созидать и достигать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ru-RU" dirty="0" smtClean="0"/>
              <a:t>Искусство любить</a:t>
            </a:r>
            <a:endParaRPr lang="ru-RU" dirty="0"/>
          </a:p>
        </p:txBody>
      </p:sp>
      <p:pic>
        <p:nvPicPr>
          <p:cNvPr id="4" name="Picture 2" descr="F:\фото 1\IMG_20190708_170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571900" cy="4572000"/>
          </a:xfrm>
          <a:prstGeom prst="rect">
            <a:avLst/>
          </a:prstGeom>
          <a:noFill/>
        </p:spPr>
      </p:pic>
      <p:pic>
        <p:nvPicPr>
          <p:cNvPr id="3074" name="Picture 2" descr="F:\фото\мероприятия и месячники\работа с Эйдос и Клевер Веста\IMG-20200307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866" y="1464439"/>
            <a:ext cx="4643470" cy="45005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7200" y="692696"/>
            <a:ext cx="7859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Почувствовать дружеское плечо, помощь или просто теплую улыбку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 получать самое ценное- искусство быть счастливым</a:t>
            </a:r>
            <a:endParaRPr lang="ru-RU" dirty="0"/>
          </a:p>
        </p:txBody>
      </p:sp>
      <p:pic>
        <p:nvPicPr>
          <p:cNvPr id="6146" name="Picture 2" descr="F:\фото\работа отряда\IMG-20190906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857652" cy="4357716"/>
          </a:xfrm>
          <a:prstGeom prst="rect">
            <a:avLst/>
          </a:prstGeom>
          <a:noFill/>
        </p:spPr>
      </p:pic>
      <p:pic>
        <p:nvPicPr>
          <p:cNvPr id="6147" name="Picture 3" descr="F:\фото\мероприятия и месячники\работа с Эйдос и Клевер Веста\IMG-20200307-WA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Педагогическая инициатива – основа социального проектирования, механизм формирования личности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Творческая деятельность социального педагога – создание педагогической  инновации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Искусство как педагогическая инициатива, влияющая на детей с </a:t>
            </a:r>
            <a:r>
              <a:rPr lang="ru-RU" dirty="0" err="1" smtClean="0"/>
              <a:t>девианным</a:t>
            </a:r>
            <a:r>
              <a:rPr lang="ru-RU" dirty="0" smtClean="0"/>
              <a:t> поведением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Педагогическая инициатива как категория личностного развития педагога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16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78424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Искусство перевоплощения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фото\работа отряда\IMG-20190906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500174"/>
            <a:ext cx="4071965" cy="482281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6" name="Picture 3" descr="F:\фото\работа отряда\IMG-20190924-WA0039.jpg"/>
          <p:cNvPicPr>
            <a:picLocks noChangeAspect="1" noChangeArrowheads="1"/>
          </p:cNvPicPr>
          <p:nvPr/>
        </p:nvPicPr>
        <p:blipFill>
          <a:blip r:embed="rId4">
            <a:lum bright="1000" contrast="2000"/>
          </a:blip>
          <a:srcRect/>
          <a:stretch>
            <a:fillRect/>
          </a:stretch>
        </p:blipFill>
        <p:spPr bwMode="auto">
          <a:xfrm>
            <a:off x="4557698" y="1503534"/>
            <a:ext cx="4071966" cy="47149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flat" dir="t"/>
          </a:scene3d>
          <a:sp3d prstMaterial="dkEdge"/>
        </p:spPr>
      </p:pic>
      <p:sp>
        <p:nvSpPr>
          <p:cNvPr id="4" name="Прямоугольник 3"/>
          <p:cNvSpPr/>
          <p:nvPr/>
        </p:nvSpPr>
        <p:spPr>
          <a:xfrm>
            <a:off x="457200" y="836712"/>
            <a:ext cx="843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Искусство – особая подсистема духовной сферы жизни общества, представляющая собой творческое воспроизведение действительности в художественных образах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ru-RU" dirty="0" smtClean="0"/>
              <a:t>Искусство учить</a:t>
            </a:r>
            <a:endParaRPr lang="ru-RU" dirty="0"/>
          </a:p>
        </p:txBody>
      </p:sp>
      <p:pic>
        <p:nvPicPr>
          <p:cNvPr id="2050" name="Picture 2" descr="F:\фото\работа отряда\IMG-20190905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9"/>
            <a:ext cx="4286280" cy="4786345"/>
          </a:xfrm>
          <a:prstGeom prst="rect">
            <a:avLst/>
          </a:prstGeom>
          <a:noFill/>
        </p:spPr>
      </p:pic>
      <p:pic>
        <p:nvPicPr>
          <p:cNvPr id="2051" name="Picture 3" descr="F:\фото\работа с трудными\IMG-20190823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929090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836713"/>
            <a:ext cx="8103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создания прекрасного требуется мастерство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2928" y="1371600"/>
            <a:ext cx="8229600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ru-RU" dirty="0" smtClean="0"/>
              <a:t>Искусство творить</a:t>
            </a:r>
            <a:endParaRPr lang="ru-RU" dirty="0"/>
          </a:p>
        </p:txBody>
      </p:sp>
      <p:pic>
        <p:nvPicPr>
          <p:cNvPr id="3074" name="Picture 2" descr="F:\фото\мероприятия и месячники\конкурс город под защитой детства\IMG-20200215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93140"/>
            <a:ext cx="4143974" cy="4679066"/>
          </a:xfrm>
          <a:prstGeom prst="rect">
            <a:avLst/>
          </a:prstGeom>
          <a:noFill/>
        </p:spPr>
      </p:pic>
      <p:pic>
        <p:nvPicPr>
          <p:cNvPr id="3075" name="Picture 3" descr="F:\фото\мероприятия и месячники\конкурс город под защитой детства\IMG-20200220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93140"/>
            <a:ext cx="4071966" cy="46790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7" y="836712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Проявляется мастерство и талант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детей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ru-RU" dirty="0" smtClean="0"/>
              <a:t>Искусство играть</a:t>
            </a:r>
            <a:endParaRPr lang="ru-RU" dirty="0"/>
          </a:p>
        </p:txBody>
      </p:sp>
      <p:pic>
        <p:nvPicPr>
          <p:cNvPr id="4100" name="Picture 4" descr="F:\фото\мероприятия и месячники\покормите птиц зимой 2019\IMG-20191203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4357717" cy="4714908"/>
          </a:xfrm>
          <a:prstGeom prst="rect">
            <a:avLst/>
          </a:prstGeom>
          <a:noFill/>
        </p:spPr>
      </p:pic>
      <p:pic>
        <p:nvPicPr>
          <p:cNvPr id="1026" name="Picture 2" descr="F:\фото 1\Новая папка\IMG_20191011_121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29" y="1524000"/>
            <a:ext cx="4286280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980729"/>
            <a:ext cx="7212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Живут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полной, эмоционально насыщенной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жизнью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ru-RU" dirty="0" smtClean="0"/>
              <a:t>Искусство танцев</a:t>
            </a:r>
            <a:endParaRPr lang="ru-RU" dirty="0"/>
          </a:p>
        </p:txBody>
      </p:sp>
      <p:pic>
        <p:nvPicPr>
          <p:cNvPr id="5122" name="Picture 2" descr="F:\фото\мероприятия и месячники\флешмоб 100 дней до победы 2020\IMG-20200130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524000"/>
            <a:ext cx="4071965" cy="4572032"/>
          </a:xfrm>
          <a:prstGeom prst="rect">
            <a:avLst/>
          </a:prstGeom>
          <a:noFill/>
        </p:spPr>
      </p:pic>
      <p:pic>
        <p:nvPicPr>
          <p:cNvPr id="2050" name="Picture 2" descr="F:\IMG_20180908_085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357298"/>
            <a:ext cx="4786346" cy="47149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5" y="908720"/>
            <a:ext cx="7672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воздействия на «трудных» детей очень гибкий.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ru-RU" dirty="0" smtClean="0"/>
              <a:t>Искусство любить Родину</a:t>
            </a:r>
            <a:endParaRPr lang="ru-RU" dirty="0"/>
          </a:p>
        </p:txBody>
      </p:sp>
      <p:pic>
        <p:nvPicPr>
          <p:cNvPr id="3074" name="Picture 2" descr="F:\фото 1\IMG-20200405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643338" cy="4572032"/>
          </a:xfrm>
          <a:prstGeom prst="rect">
            <a:avLst/>
          </a:prstGeom>
          <a:noFill/>
        </p:spPr>
      </p:pic>
      <p:pic>
        <p:nvPicPr>
          <p:cNvPr id="3075" name="Picture 3" descr="F:\фото 1\IMG-20200405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4443396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90872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Успех – это реализация цели.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ru-RU" dirty="0" smtClean="0"/>
              <a:t>Искусство смелым быть</a:t>
            </a:r>
            <a:endParaRPr lang="ru-RU" dirty="0"/>
          </a:p>
        </p:txBody>
      </p:sp>
      <p:pic>
        <p:nvPicPr>
          <p:cNvPr id="4099" name="Picture 3" descr="F:\IMG_20190211_142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554" y="1676368"/>
            <a:ext cx="8358246" cy="4572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98072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Искусство способно преобразить человека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477</TotalTime>
  <Words>171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Constantia</vt:lpstr>
      <vt:lpstr>Times New Roman</vt:lpstr>
      <vt:lpstr>Wingdings</vt:lpstr>
      <vt:lpstr>Wingdings 2</vt:lpstr>
      <vt:lpstr>Бумажная</vt:lpstr>
      <vt:lpstr>Педагогическая инициатива , направленная на социализацию детей с девиантным поведением средствами искусства</vt:lpstr>
      <vt:lpstr>Педагогическая инициатива как категория личностного развития педагога</vt:lpstr>
      <vt:lpstr>Искусство перевоплощения  </vt:lpstr>
      <vt:lpstr>Искусство учить</vt:lpstr>
      <vt:lpstr>Искусство творить</vt:lpstr>
      <vt:lpstr>Искусство играть</vt:lpstr>
      <vt:lpstr>Искусство танцев</vt:lpstr>
      <vt:lpstr>Искусство любить Родину</vt:lpstr>
      <vt:lpstr>Искусство смелым быть</vt:lpstr>
      <vt:lpstr>Искусство  учить добру</vt:lpstr>
      <vt:lpstr>Искусство быть здоровым</vt:lpstr>
      <vt:lpstr>Искусство любить</vt:lpstr>
      <vt:lpstr>И получать самое ценное- искусство быть счастливым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инициатива , направленная на социализацию детей с девиантным поведением средствами искусства</dc:title>
  <dc:creator>Nalasha</dc:creator>
  <cp:lastModifiedBy>User</cp:lastModifiedBy>
  <cp:revision>29</cp:revision>
  <dcterms:created xsi:type="dcterms:W3CDTF">2020-05-21T11:33:29Z</dcterms:created>
  <dcterms:modified xsi:type="dcterms:W3CDTF">2020-05-29T05:34:00Z</dcterms:modified>
</cp:coreProperties>
</file>