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9" r:id="rId5"/>
    <p:sldId id="263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75B7-8608-41DF-AE3A-D7EBC322578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D595-D738-4875-998F-410770ED0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488" y="4500570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 ехать нас обяжет,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 вблизи покажет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напомнит, что и как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в пути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дорожный знак.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https://images.ru.prom.st/362228733_w640_h640_nabor-napolnyj-uch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615921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328612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Дорожные знаки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1267" name="Picture 3" descr="E:\634775b9ac86dc2a9eca1d7c18ce65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3071834" cy="318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1714488"/>
            <a:ext cx="3357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Пешеход! Пешеход!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 ты про переход!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Подземный, наземный,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Похожий на зебру.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Знай, что только переход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беды тебя спасёт.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14546" y="781419"/>
            <a:ext cx="450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«Пешеходный переход»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714356"/>
            <a:ext cx="1977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 «Дети"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42976" y="1500174"/>
            <a:ext cx="4071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Эй, водитель, осторожно!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быстро невозможно.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люди все на свете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 ходят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3" descr="https://mitino.mos.ru/upload/medialibrary/da0/ostorozhno-det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https://mitino.mos.ru/upload/medialibrary/da0/ostorozhno-de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85992"/>
            <a:ext cx="4414814" cy="389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714356"/>
            <a:ext cx="504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 "Место остановки автобуса"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500174"/>
            <a:ext cx="4500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 пешеход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Терпеливо транспорт ждет.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пешком устал шагать,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Хочет пассажиром стать.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Slovenia_road_sign_III-5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785794"/>
            <a:ext cx="4393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 «Велосипедная дорожка"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14348" y="1500174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Двухколесный детский друг,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Колесит везде, вокруг.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усталости не знает,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катает и катает.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9" descr="C:\Users\a\Desktop\1154px-France_road_sign_B22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000504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785794"/>
            <a:ext cx="2552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 "Больница"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1357298"/>
            <a:ext cx="47863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нужно вам лечиться,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подскажет, где больница.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 серьезных докторов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вам скажут: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"Будь здоров!"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hello_html_643eca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3"/>
            <a:ext cx="2857519" cy="371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785794"/>
            <a:ext cx="3861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 "Дорожные работы"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500174"/>
            <a:ext cx="4143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дорожные работы -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проехать, ни пройти.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место пешеходу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просто обойти.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s://upload.wikimedia.org/wikipedia/commons/thumb/1/16/1.25_Russian_road_sign.svg/1361px-1.25_Russian_road_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303103"/>
            <a:ext cx="4363085" cy="384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245924/dca8f718-d1ec-4d47-8366-04d5274c396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785794"/>
            <a:ext cx="2612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Знак «Светофор"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\Desktop\1371px-SADC_road_sign_TW30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3678937" cy="321471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472" y="1214422"/>
            <a:ext cx="6000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свет зажегся красный –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двигаться опасно.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Жёлтый свет – предупрежденье –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«Жди сигнала для движенья!»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 зелёный говорит – путь открыт!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206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</cp:lastModifiedBy>
  <cp:revision>17</cp:revision>
  <dcterms:created xsi:type="dcterms:W3CDTF">2020-05-20T11:09:55Z</dcterms:created>
  <dcterms:modified xsi:type="dcterms:W3CDTF">2020-06-22T11:35:36Z</dcterms:modified>
</cp:coreProperties>
</file>