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8" r:id="rId2"/>
    <p:sldId id="256" r:id="rId3"/>
    <p:sldId id="257" r:id="rId4"/>
    <p:sldId id="258" r:id="rId5"/>
    <p:sldId id="262" r:id="rId6"/>
    <p:sldId id="263" r:id="rId7"/>
    <p:sldId id="259" r:id="rId8"/>
    <p:sldId id="260" r:id="rId9"/>
    <p:sldId id="261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4d49b9ebc1d964a" initials="e" lastIdx="1" clrIdx="0">
    <p:extLst>
      <p:ext uri="{19B8F6BF-5375-455C-9EA6-DF929625EA0E}">
        <p15:presenceInfo xmlns:p15="http://schemas.microsoft.com/office/powerpoint/2012/main" userId="e4d49b9ebc1d964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commentAuthors" Target="commentAuthors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14T12:04:01.613" idx="1">
    <p:pos x="6864" y="619"/>
    <p:text>Презентация по окружающему миру</p:text>
    <p:extLst>
      <p:ext uri="{C676402C-5697-4E1C-873F-D02D1690AC5C}">
        <p15:threadingInfo xmlns:p15="http://schemas.microsoft.com/office/powerpoint/2012/main" timeZoneBias="-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10A116-8648-994C-B68E-6DED79E8F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Презентация по окружающему миру</a:t>
            </a:r>
            <a:br>
              <a:rPr lang="ru-RU"/>
            </a:br>
            <a:r>
              <a:rPr lang="ru-RU"/>
              <a:t>Цветики- семицветики.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8F5129-8412-4C4A-827F-AC4409647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/>
              <a:t>                                                         </a:t>
            </a:r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r>
              <a:rPr lang="ru-RU"/>
              <a:t>                                                             МБДОУ «Детский сад 1» г.о. Самара</a:t>
            </a:r>
          </a:p>
          <a:p>
            <a:pPr marL="0" indent="0">
              <a:buNone/>
            </a:pPr>
            <a:r>
              <a:rPr lang="ru-RU"/>
              <a:t>                                                             Выполнила: воспитатель </a:t>
            </a:r>
          </a:p>
          <a:p>
            <a:pPr marL="0" indent="0">
              <a:buNone/>
            </a:pPr>
            <a:r>
              <a:rPr lang="ru-RU"/>
              <a:t>                                                             подготовительной группы</a:t>
            </a:r>
          </a:p>
          <a:p>
            <a:pPr marL="0" indent="0">
              <a:buNone/>
            </a:pPr>
            <a:r>
              <a:rPr lang="ru-RU"/>
              <a:t>                                                             Цаплина Е.Е.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95114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A92D17-2C14-1F45-A096-84EE3496B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BA804A6-A600-A94E-BFC7-D1A9DC79A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923" y="517922"/>
            <a:ext cx="11162108" cy="5822155"/>
          </a:xfrm>
        </p:spPr>
      </p:pic>
    </p:spTree>
    <p:extLst>
      <p:ext uri="{BB962C8B-B14F-4D97-AF65-F5344CB8AC3E}">
        <p14:creationId xmlns:p14="http://schemas.microsoft.com/office/powerpoint/2010/main" val="2798369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E8399-AE80-F74E-A3B1-628292753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F2E8974-E6D7-F349-AC59-5A345065F0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328" y="446484"/>
            <a:ext cx="11394281" cy="5965031"/>
          </a:xfrm>
        </p:spPr>
      </p:pic>
    </p:spTree>
    <p:extLst>
      <p:ext uri="{BB962C8B-B14F-4D97-AF65-F5344CB8AC3E}">
        <p14:creationId xmlns:p14="http://schemas.microsoft.com/office/powerpoint/2010/main" val="3090961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FAB223-533D-BE46-A199-8547E848C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4E0369A-F4F5-594D-A74C-817167F473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3" y="446485"/>
            <a:ext cx="11251406" cy="5893593"/>
          </a:xfrm>
        </p:spPr>
      </p:pic>
    </p:spTree>
    <p:extLst>
      <p:ext uri="{BB962C8B-B14F-4D97-AF65-F5344CB8AC3E}">
        <p14:creationId xmlns:p14="http://schemas.microsoft.com/office/powerpoint/2010/main" val="2836197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5044A-CCAA-294A-B882-A921B6F31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FB5A27D-1877-1C49-A9AD-F12112F06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227" y="508992"/>
            <a:ext cx="11233546" cy="58400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23330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76B6C-5C22-AA46-9990-EBC1ECFB89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3D7F81-2CEA-D440-8DBD-C702ABC0A3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FC2632-6E33-2740-AA22-A3740076A744}"/>
              </a:ext>
            </a:extLst>
          </p:cNvPr>
          <p:cNvSpPr txBox="1"/>
          <p:nvPr/>
        </p:nvSpPr>
        <p:spPr>
          <a:xfrm>
            <a:off x="2692398" y="2149230"/>
            <a:ext cx="68156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u="sng">
                <a:solidFill>
                  <a:srgbClr val="00B050"/>
                </a:solidFill>
                <a:latin typeface="Baskerville Old Face" panose="02000000000000000000" pitchFamily="2" charset="0"/>
                <a:ea typeface="Baskerville Old Face" panose="02000000000000000000" pitchFamily="2" charset="0"/>
              </a:rPr>
              <a:t>Цветики - семицветики</a:t>
            </a:r>
          </a:p>
        </p:txBody>
      </p:sp>
    </p:spTree>
    <p:extLst>
      <p:ext uri="{BB962C8B-B14F-4D97-AF65-F5344CB8AC3E}">
        <p14:creationId xmlns:p14="http://schemas.microsoft.com/office/powerpoint/2010/main" val="1650903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C0DC4-4508-4B4E-86F6-8C2706FB3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9B1BC9F-CFFF-EE47-B021-0AC94C0C1B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3" y="446484"/>
            <a:ext cx="11179968" cy="5911453"/>
          </a:xfrm>
        </p:spPr>
      </p:pic>
    </p:spTree>
    <p:extLst>
      <p:ext uri="{BB962C8B-B14F-4D97-AF65-F5344CB8AC3E}">
        <p14:creationId xmlns:p14="http://schemas.microsoft.com/office/powerpoint/2010/main" val="4136757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FB136-4034-DA4E-AEE8-69E796EF1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23C718D-6FF9-634D-BA4C-E2C531BCA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922" y="446484"/>
            <a:ext cx="11162109" cy="5911453"/>
          </a:xfrm>
        </p:spPr>
      </p:pic>
    </p:spTree>
    <p:extLst>
      <p:ext uri="{BB962C8B-B14F-4D97-AF65-F5344CB8AC3E}">
        <p14:creationId xmlns:p14="http://schemas.microsoft.com/office/powerpoint/2010/main" val="2250404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FD39C-98FB-B146-91A5-FB2B757AD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B903984-7822-884E-A5E2-05AC9DA3D8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3" y="446484"/>
            <a:ext cx="11233546" cy="5982891"/>
          </a:xfrm>
        </p:spPr>
      </p:pic>
    </p:spTree>
    <p:extLst>
      <p:ext uri="{BB962C8B-B14F-4D97-AF65-F5344CB8AC3E}">
        <p14:creationId xmlns:p14="http://schemas.microsoft.com/office/powerpoint/2010/main" val="1271357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65369B-539D-254C-BF2C-6D2ABF1CD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FC2B29A-1FE3-6F4C-B0F2-E3F5153601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3" y="500063"/>
            <a:ext cx="11179968" cy="5911453"/>
          </a:xfrm>
        </p:spPr>
      </p:pic>
    </p:spTree>
    <p:extLst>
      <p:ext uri="{BB962C8B-B14F-4D97-AF65-F5344CB8AC3E}">
        <p14:creationId xmlns:p14="http://schemas.microsoft.com/office/powerpoint/2010/main" val="2190915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91DCA0-6C49-AE49-8F84-75649E922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8598ECC-D0B6-304C-A109-059BFE8581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3" y="500063"/>
            <a:ext cx="11179968" cy="6036468"/>
          </a:xfrm>
        </p:spPr>
      </p:pic>
    </p:spTree>
    <p:extLst>
      <p:ext uri="{BB962C8B-B14F-4D97-AF65-F5344CB8AC3E}">
        <p14:creationId xmlns:p14="http://schemas.microsoft.com/office/powerpoint/2010/main" val="1222409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DDE86D-5A0D-9243-94D8-F2424CD24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A19EA72-9DED-C844-9460-A81A16675B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345" y="517922"/>
            <a:ext cx="11215686" cy="5893593"/>
          </a:xfrm>
        </p:spPr>
      </p:pic>
    </p:spTree>
    <p:extLst>
      <p:ext uri="{BB962C8B-B14F-4D97-AF65-F5344CB8AC3E}">
        <p14:creationId xmlns:p14="http://schemas.microsoft.com/office/powerpoint/2010/main" val="3586811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F43B0-7BA5-4249-8194-8D52C8931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18D1EEE-ED90-EC47-BCE9-E9C932F8BD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203" y="446484"/>
            <a:ext cx="11215688" cy="5947171"/>
          </a:xfrm>
        </p:spPr>
      </p:pic>
    </p:spTree>
    <p:extLst>
      <p:ext uri="{BB962C8B-B14F-4D97-AF65-F5344CB8AC3E}">
        <p14:creationId xmlns:p14="http://schemas.microsoft.com/office/powerpoint/2010/main" val="19853338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13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Натуральные материалы</vt:lpstr>
      <vt:lpstr>Презентация по окружающему миру Цветики- семицветики.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e4d49b9ebc1d964a</dc:creator>
  <cp:lastModifiedBy>e4d49b9ebc1d964a</cp:lastModifiedBy>
  <cp:revision>2</cp:revision>
  <dcterms:created xsi:type="dcterms:W3CDTF">2020-04-12T15:04:14Z</dcterms:created>
  <dcterms:modified xsi:type="dcterms:W3CDTF">2020-06-14T08:20:05Z</dcterms:modified>
</cp:coreProperties>
</file>