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4" r:id="rId8"/>
    <p:sldId id="276" r:id="rId9"/>
    <p:sldId id="277" r:id="rId10"/>
    <p:sldId id="278" r:id="rId11"/>
    <p:sldId id="279" r:id="rId12"/>
    <p:sldId id="289" r:id="rId13"/>
    <p:sldId id="280" r:id="rId14"/>
    <p:sldId id="286" r:id="rId15"/>
    <p:sldId id="285" r:id="rId16"/>
    <p:sldId id="287" r:id="rId17"/>
    <p:sldId id="288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072462817147858"/>
          <c:y val="2.2999839021249201E-2"/>
          <c:w val="0.76979691601049893"/>
          <c:h val="0.6276673479100758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Нравиться имя</c:v>
                </c:pt>
                <c:pt idx="1">
                  <c:v>Хотели бы поменять имя</c:v>
                </c:pt>
                <c:pt idx="2">
                  <c:v>Знают почему так назвали </c:v>
                </c:pt>
                <c:pt idx="3">
                  <c:v>Знают значение имени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0.31000000000000005</c:v>
                </c:pt>
                <c:pt idx="1">
                  <c:v>0.42000000000000004</c:v>
                </c:pt>
                <c:pt idx="2">
                  <c:v>0.42000000000000004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Нравиться имя</c:v>
                </c:pt>
                <c:pt idx="1">
                  <c:v>Хотели бы поменять имя</c:v>
                </c:pt>
                <c:pt idx="2">
                  <c:v>Знают почему так назвали </c:v>
                </c:pt>
                <c:pt idx="3">
                  <c:v>Знают значение имени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0.69000000000000017</c:v>
                </c:pt>
                <c:pt idx="1">
                  <c:v>0.58000000000000007</c:v>
                </c:pt>
                <c:pt idx="2">
                  <c:v>0.58000000000000007</c:v>
                </c:pt>
                <c:pt idx="3">
                  <c:v>0.5</c:v>
                </c:pt>
              </c:numCache>
            </c:numRef>
          </c:val>
        </c:ser>
        <c:overlap val="100"/>
        <c:axId val="48346624"/>
        <c:axId val="48347008"/>
      </c:barChart>
      <c:catAx>
        <c:axId val="48346624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347008"/>
        <c:crossesAt val="0"/>
        <c:auto val="1"/>
        <c:lblAlgn val="ctr"/>
        <c:lblOffset val="100"/>
      </c:catAx>
      <c:valAx>
        <c:axId val="48347008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4834662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8608474116199232"/>
          <c:y val="0.27446292157928337"/>
          <c:w val="0.11391525883800729"/>
          <c:h val="0.23252886783328161"/>
        </c:manualLayout>
      </c:layout>
      <c:txPr>
        <a:bodyPr/>
        <a:lstStyle/>
        <a:p>
          <a:pPr>
            <a:defRPr sz="2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layout/>
      <c:txPr>
        <a:bodyPr/>
        <a:lstStyle/>
        <a:p>
          <a:pPr>
            <a:defRPr sz="3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0325171094509504E-3"/>
          <c:y val="0.19874539718651874"/>
          <c:w val="0.53974924882565078"/>
          <c:h val="0.720391513583365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так назвали</c:v>
                </c:pt>
              </c:strCache>
            </c:strRef>
          </c:tx>
          <c:explosion val="9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3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Красивое имя</c:v>
                </c:pt>
                <c:pt idx="1">
                  <c:v>Редкое имя</c:v>
                </c:pt>
                <c:pt idx="2">
                  <c:v>В честь кого-то</c:v>
                </c:pt>
                <c:pt idx="3">
                  <c:v>Популярное имя</c:v>
                </c:pt>
                <c:pt idx="4">
                  <c:v>Затруднились ответить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</c:v>
                </c:pt>
                <c:pt idx="1">
                  <c:v>8.0000000000000043E-2</c:v>
                </c:pt>
                <c:pt idx="2">
                  <c:v>0.19</c:v>
                </c:pt>
                <c:pt idx="3">
                  <c:v>4.0000000000000022E-2</c:v>
                </c:pt>
                <c:pt idx="4">
                  <c:v>0.19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6233688264260229"/>
          <c:y val="0.19825214650613499"/>
          <c:w val="0.42854637204982959"/>
          <c:h val="0.66993609475128235"/>
        </c:manualLayout>
      </c:layout>
      <c:txPr>
        <a:bodyPr/>
        <a:lstStyle/>
        <a:p>
          <a:pPr>
            <a:defRPr sz="2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6.1917833187518236E-2"/>
          <c:y val="0.17759138315715994"/>
          <c:w val="0.43331012442889089"/>
          <c:h val="0.739151009490897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Имена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Древнегреческие</c:v>
                </c:pt>
                <c:pt idx="1">
                  <c:v>Древнееврейские</c:v>
                </c:pt>
                <c:pt idx="2">
                  <c:v>Славянские</c:v>
                </c:pt>
                <c:pt idx="3">
                  <c:v>Татаро-монгольские</c:v>
                </c:pt>
                <c:pt idx="4">
                  <c:v>Латинское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1999611159716141"/>
          <c:y val="0.13770030420287491"/>
          <c:w val="0.48000388840283859"/>
          <c:h val="0.77154894731212864"/>
        </c:manualLayout>
      </c:layout>
      <c:txPr>
        <a:bodyPr/>
        <a:lstStyle/>
        <a:p>
          <a:pPr>
            <a:defRPr sz="2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图片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宋体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14378"/>
            <a:ext cx="7772400" cy="646331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zh-CN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428875"/>
            <a:ext cx="6400800" cy="52322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altLang="zh-CN" smtClean="0"/>
              <a:t>Образец подзаголовка</a:t>
            </a:r>
            <a:endParaRPr 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8B327F-F35F-45BA-BFED-5C4CD889DCA0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312-3FCE-4964-8128-1402640C4C1E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292100"/>
            <a:ext cx="2057400" cy="5730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292100"/>
            <a:ext cx="6019800" cy="5730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B79E9-535B-47D3-BA85-7F5B79849632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8DAEB-9737-4F53-A3C7-975D46C7307B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C162C-8F70-4F97-A4FE-8CB8B5AEE63B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9856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19856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3AB24-4801-4EDB-8964-98DEEC85177B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DF096-9328-46FC-9DFA-EE7E11AA0CF3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B8F4-57A9-4C60-AD3E-4A31B57E02B4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5D819-5D93-47B8-92C0-0F14D0781330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2B86-BCF4-4FF8-8044-09A5F46D291E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965AB-35A1-47AC-946F-046DDFCD0800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图片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宋体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873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8563"/>
            <a:ext cx="8229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宋体" charset="-122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宋体" charset="-122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宋体" charset="-122"/>
              </a:defRPr>
            </a:lvl1pPr>
          </a:lstStyle>
          <a:p>
            <a:pPr>
              <a:defRPr/>
            </a:pPr>
            <a:fld id="{EBB85A9F-77CB-4941-9594-4A22F49FE8F0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SimHei" pitchFamily="49" charset="-122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Hei" pitchFamily="49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2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2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2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SimHei" pitchFamily="49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SimHei" pitchFamily="49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SimHei" pitchFamily="49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SimHei" pitchFamily="49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SimHei" pitchFamily="49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6864" cy="1080120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Как мне выбирали имя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7772400" cy="533400"/>
          </a:xfrm>
        </p:spPr>
        <p:txBody>
          <a:bodyPr>
            <a:noAutofit/>
          </a:bodyPr>
          <a:lstStyle/>
          <a:p>
            <a:pPr algn="r"/>
            <a:r>
              <a:rPr lang="ru-RU" dirty="0"/>
              <a:t> </a:t>
            </a:r>
            <a:r>
              <a:rPr lang="ru-RU" sz="1600" dirty="0"/>
              <a:t>Выполнили </a:t>
            </a:r>
            <a:r>
              <a:rPr lang="ru-RU" sz="1600" dirty="0" smtClean="0"/>
              <a:t>обучающаяся </a:t>
            </a:r>
            <a:r>
              <a:rPr lang="ru-RU" sz="1600" dirty="0"/>
              <a:t>2</a:t>
            </a:r>
            <a:r>
              <a:rPr lang="ru-RU" sz="1600" dirty="0" smtClean="0"/>
              <a:t>-а  </a:t>
            </a:r>
            <a:r>
              <a:rPr lang="ru-RU" sz="1600" dirty="0"/>
              <a:t>класса</a:t>
            </a:r>
          </a:p>
          <a:p>
            <a:pPr algn="r"/>
            <a:r>
              <a:rPr lang="ru-RU" sz="1600" dirty="0" err="1" smtClean="0"/>
              <a:t>Гузь</a:t>
            </a:r>
            <a:r>
              <a:rPr lang="ru-RU" sz="1600" dirty="0" smtClean="0"/>
              <a:t> Жанна</a:t>
            </a:r>
          </a:p>
          <a:p>
            <a:pPr algn="r"/>
            <a:r>
              <a:rPr lang="ru-RU" sz="1600" dirty="0" smtClean="0"/>
              <a:t>Руководитель</a:t>
            </a:r>
            <a:endParaRPr lang="ru-RU" sz="1600" dirty="0"/>
          </a:p>
          <a:p>
            <a:pPr algn="r"/>
            <a:r>
              <a:rPr lang="ru-RU" sz="1600" dirty="0" err="1"/>
              <a:t>Мотева</a:t>
            </a:r>
            <a:r>
              <a:rPr lang="ru-RU" sz="1600" dirty="0"/>
              <a:t> Ирина Павловна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Жанна Фриске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027" y="1198563"/>
            <a:ext cx="7422172" cy="4824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18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Характер Жанны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745" y="1340768"/>
            <a:ext cx="6624736" cy="4914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3372" y="1428736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Жанна, какая она?</a:t>
            </a: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70810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36844" y="-679577"/>
            <a:ext cx="5072097" cy="9002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57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1785926"/>
            <a:ext cx="321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Жанна</a:t>
            </a:r>
            <a:endParaRPr lang="ru-RU" sz="5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2643183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Какая она?</a:t>
            </a:r>
            <a:endParaRPr lang="ru-RU"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477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люблю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90219-WA0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33588"/>
            <a:ext cx="3618309" cy="4824412"/>
          </a:xfrm>
        </p:spPr>
      </p:pic>
      <p:pic>
        <p:nvPicPr>
          <p:cNvPr id="7" name="Рисунок 6" descr="IMG-20200307-WA0004.jpg"/>
          <p:cNvPicPr>
            <a:picLocks noChangeAspect="1"/>
          </p:cNvPicPr>
          <p:nvPr/>
        </p:nvPicPr>
        <p:blipFill>
          <a:blip r:embed="rId3"/>
          <a:srcRect l="21015" t="13560" r="18390" b="20689"/>
          <a:stretch>
            <a:fillRect/>
          </a:stretch>
        </p:blipFill>
        <p:spPr>
          <a:xfrm>
            <a:off x="2928926" y="2000239"/>
            <a:ext cx="3357586" cy="4857761"/>
          </a:xfrm>
          <a:prstGeom prst="rect">
            <a:avLst/>
          </a:prstGeom>
        </p:spPr>
      </p:pic>
      <p:pic>
        <p:nvPicPr>
          <p:cNvPr id="5" name="Рисунок 4" descr="20191208_130233.jpg"/>
          <p:cNvPicPr>
            <a:picLocks noChangeAspect="1"/>
          </p:cNvPicPr>
          <p:nvPr/>
        </p:nvPicPr>
        <p:blipFill>
          <a:blip r:embed="rId4" cstate="print"/>
          <a:srcRect l="23810" t="5952" r="11110" b="13095"/>
          <a:stretch>
            <a:fillRect/>
          </a:stretch>
        </p:blipFill>
        <p:spPr>
          <a:xfrm>
            <a:off x="6000760" y="2000240"/>
            <a:ext cx="2928958" cy="4857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142873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рироду,            кататься на роликах,   деревья</a:t>
            </a:r>
            <a:r>
              <a:rPr lang="ru-RU" b="1" dirty="0" smtClean="0"/>
              <a:t>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8_62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93471" cy="3262314"/>
          </a:xfrm>
          <a:prstGeom prst="rect">
            <a:avLst/>
          </a:prstGeom>
        </p:spPr>
      </p:pic>
      <p:pic>
        <p:nvPicPr>
          <p:cNvPr id="7" name="Рисунок 6" descr="IMG_18_62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861774"/>
          </a:xfrm>
        </p:spPr>
        <p:txBody>
          <a:bodyPr/>
          <a:lstStyle/>
          <a:p>
            <a:r>
              <a:rPr lang="ru-RU" sz="5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Моё увлечение</a:t>
            </a:r>
            <a:endParaRPr lang="ru-RU" sz="5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61026"/>
            <a:ext cx="4572000" cy="3896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662" y="6072206"/>
            <a:ext cx="7346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Мой мир, моя «Иллюзия»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0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Исследования имен одноклассников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28670"/>
            <a:ext cx="8229600" cy="57150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928670"/>
          <a:ext cx="914400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614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 одноклассников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000108"/>
          <a:ext cx="835824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5075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87338"/>
            <a:ext cx="8229600" cy="120032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Имена одноклассников по происхождению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214422"/>
          <a:ext cx="82296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Расширила представление об имени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Изучила происхождение и значение имени Жанна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Составила брошюру «Имена нашего класса»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Убедилась, что имя играет важную роль в жизни человека, но не определяет его судьбу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96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25870"/>
            <a:ext cx="8208912" cy="1169551"/>
          </a:xfrm>
        </p:spPr>
        <p:txBody>
          <a:bodyPr/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                                                                     «Нет меж живущих людей, да и не может и быть безымянных. </a:t>
            </a:r>
            <a:br>
              <a:rPr lang="ru-RU" sz="1400" b="1" dirty="0" smtClean="0"/>
            </a:br>
            <a:r>
              <a:rPr lang="ru-RU" sz="1400" b="1" dirty="0" smtClean="0"/>
              <a:t>                                                          В первый же миг по рождении каждый, убогий и знатный, </a:t>
            </a:r>
            <a:br>
              <a:rPr lang="ru-RU" sz="1400" b="1" dirty="0" smtClean="0"/>
            </a:br>
            <a:r>
              <a:rPr lang="ru-RU" sz="1400" b="1" dirty="0" smtClean="0"/>
              <a:t>                                                     Имя, как сладостный дар от родимых своих получает…»</a:t>
            </a:r>
            <a:br>
              <a:rPr lang="ru-RU" sz="1400" b="1" dirty="0" smtClean="0"/>
            </a:br>
            <a:r>
              <a:rPr lang="ru-RU" sz="1400" b="1" dirty="0" smtClean="0"/>
              <a:t>                                                                                                                   Гомер</a:t>
            </a: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5436095" y="2564904"/>
            <a:ext cx="3261817" cy="11521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6387"/>
            <a:ext cx="211455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524" y="2218735"/>
            <a:ext cx="2211032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59" y="3870799"/>
            <a:ext cx="1905000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190" y="2288281"/>
            <a:ext cx="2543175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1995421"/>
            <a:ext cx="2143125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3441" y="3759142"/>
            <a:ext cx="2428875" cy="1428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9291" y="5299549"/>
            <a:ext cx="2724150" cy="1428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182"/>
            <a:ext cx="9144000" cy="4214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"/>
            <a:ext cx="7315200" cy="92867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Происхождение имен на Руси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785794"/>
            <a:ext cx="8229600" cy="523718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древние времена имена скрывали от врагов. Имена в Древней Руси давали необычно. Нам сейчас они кажутся смешными, но отмечали они наиболее характерные признаки или внешние особенности человека.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81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19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40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71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4633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Жанна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Антуанетта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Помпадур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6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Жанна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Бичевская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473" y="1198563"/>
            <a:ext cx="5995280" cy="4824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48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8CC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D2D8A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1512</TotalTime>
  <Words>95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Тема7</vt:lpstr>
      <vt:lpstr> Как мне выбирали имя </vt:lpstr>
      <vt:lpstr>                                                                      «Нет меж живущих людей, да и не может и быть безымянных.                                                            В первый же миг по рождении каждый, убогий и знатный,                                                       Имя, как сладостный дар от родимых своих получает…»                                                                                                                    Гомер</vt:lpstr>
      <vt:lpstr>Происхождение имен на Руси</vt:lpstr>
      <vt:lpstr>Слайд 4</vt:lpstr>
      <vt:lpstr>Слайд 5</vt:lpstr>
      <vt:lpstr>Слайд 6</vt:lpstr>
      <vt:lpstr>Слайд 7</vt:lpstr>
      <vt:lpstr>Жанна Антуанетта Помпадур</vt:lpstr>
      <vt:lpstr>Жанна Бичевская</vt:lpstr>
      <vt:lpstr>Жанна Фриске</vt:lpstr>
      <vt:lpstr>Характер Жанны</vt:lpstr>
      <vt:lpstr>Я люблю</vt:lpstr>
      <vt:lpstr>Моё увлечение</vt:lpstr>
      <vt:lpstr>Исследования имен одноклассников</vt:lpstr>
      <vt:lpstr>Исследования имен одноклассников</vt:lpstr>
      <vt:lpstr>Имена одноклассников по происхождению</vt:lpstr>
      <vt:lpstr>Результаты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Приметы и суеверия в жизни школьников</dc:title>
  <dc:creator>Александр</dc:creator>
  <cp:lastModifiedBy>Сергей</cp:lastModifiedBy>
  <cp:revision>116</cp:revision>
  <dcterms:created xsi:type="dcterms:W3CDTF">2018-02-14T16:54:49Z</dcterms:created>
  <dcterms:modified xsi:type="dcterms:W3CDTF">2020-03-18T16:53:36Z</dcterms:modified>
</cp:coreProperties>
</file>