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4" r:id="rId3"/>
    <p:sldId id="270" r:id="rId4"/>
    <p:sldId id="272" r:id="rId5"/>
    <p:sldId id="271" r:id="rId6"/>
    <p:sldId id="273" r:id="rId7"/>
    <p:sldId id="274" r:id="rId8"/>
    <p:sldId id="276" r:id="rId9"/>
    <p:sldId id="275" r:id="rId10"/>
    <p:sldId id="278" r:id="rId11"/>
    <p:sldId id="277" r:id="rId12"/>
    <p:sldId id="279" r:id="rId13"/>
    <p:sldId id="281" r:id="rId14"/>
    <p:sldId id="280" r:id="rId15"/>
    <p:sldId id="282" r:id="rId16"/>
    <p:sldId id="283" r:id="rId17"/>
    <p:sldId id="269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1" autoAdjust="0"/>
    <p:restoredTop sz="94660"/>
  </p:normalViewPr>
  <p:slideViewPr>
    <p:cSldViewPr>
      <p:cViewPr varScale="1">
        <p:scale>
          <a:sx n="67" d="100"/>
          <a:sy n="67" d="100"/>
        </p:scale>
        <p:origin x="10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мка26.png"/>
          <p:cNvPicPr>
            <a:picLocks noChangeAspect="1"/>
          </p:cNvPicPr>
          <p:nvPr userDrawn="1"/>
        </p:nvPicPr>
        <p:blipFill>
          <a:blip r:embed="rId2">
            <a:lum bright="2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iksiki-kartinki-7 (1)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9916" y="4071942"/>
            <a:ext cx="1196263" cy="2292440"/>
          </a:xfrm>
          <a:prstGeom prst="rect">
            <a:avLst/>
          </a:prstGeom>
        </p:spPr>
      </p:pic>
      <p:pic>
        <p:nvPicPr>
          <p:cNvPr id="9" name="Рисунок 8" descr="рамка26.png"/>
          <p:cNvPicPr>
            <a:picLocks noChangeAspect="1"/>
          </p:cNvPicPr>
          <p:nvPr userDrawn="1"/>
        </p:nvPicPr>
        <p:blipFill>
          <a:blip r:embed="rId15">
            <a:lum brigh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0.tqn.com/d/graphicssoft/1/S/t/L/5/TL-PaintedWoodFrame-00609.png" TargetMode="External"/><Relationship Id="rId2" Type="http://schemas.openxmlformats.org/officeDocument/2006/relationships/hyperlink" Target="http://www.skypixel.ir/file/217/1920x1200/crop/&#1607;&#1575;&#1604;&#1607;-&#1587;&#1576;&#1586;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mg1.1tv.ru/imgsize250x250/PR2011092221103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12429"/>
            <a:ext cx="7596214" cy="264795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Урок</a:t>
            </a:r>
            <a:b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МОДЕЛИ ИЗ БУМАГИ. ЛОДОЧКА. САМОЛЁТИК.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5850" y="5301208"/>
            <a:ext cx="7560840" cy="970434"/>
          </a:xfrm>
        </p:spPr>
        <p:txBody>
          <a:bodyPr>
            <a:normAutofit/>
          </a:bodyPr>
          <a:lstStyle/>
          <a:p>
            <a:r>
              <a:rPr lang="ru-RU" sz="1500" dirty="0">
                <a:solidFill>
                  <a:schemeClr val="tx1"/>
                </a:solidFill>
              </a:rPr>
              <a:t>Презентация составлена по материалам ИНТЕРНЕТА </a:t>
            </a:r>
            <a:endParaRPr lang="ru-RU" sz="1500" dirty="0" smtClean="0">
              <a:solidFill>
                <a:schemeClr val="tx1"/>
              </a:solidFill>
            </a:endParaRPr>
          </a:p>
          <a:p>
            <a:r>
              <a:rPr lang="ru-RU" sz="1500" dirty="0" smtClean="0">
                <a:solidFill>
                  <a:schemeClr val="tx1"/>
                </a:solidFill>
              </a:rPr>
              <a:t>учителем </a:t>
            </a:r>
            <a:r>
              <a:rPr lang="ru-RU" sz="1500" dirty="0">
                <a:solidFill>
                  <a:schemeClr val="tx1"/>
                </a:solidFill>
              </a:rPr>
              <a:t>начальных классов  </a:t>
            </a:r>
            <a:r>
              <a:rPr lang="ru-RU" sz="1500" dirty="0" smtClean="0">
                <a:solidFill>
                  <a:schemeClr val="tx1"/>
                </a:solidFill>
              </a:rPr>
              <a:t>МБОУ «СОШ №24» г. Кемерово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 Аксёновой В.Я.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5850" y="40005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«Перспективная начальная школа» </a:t>
            </a: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</a:rPr>
              <a:t> класс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http://kharkovholiday.com.ua/wp-content/uploads/2016/02/a1_sim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2943" y="2191505"/>
            <a:ext cx="3357586" cy="4937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146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3" t="34425" r="14753" b="46296"/>
          <a:stretch/>
        </p:blipFill>
        <p:spPr>
          <a:xfrm>
            <a:off x="1297439" y="764704"/>
            <a:ext cx="6480720" cy="4176464"/>
          </a:xfrm>
          <a:prstGeom prst="rect">
            <a:avLst/>
          </a:prstGeom>
        </p:spPr>
      </p:pic>
      <p:pic>
        <p:nvPicPr>
          <p:cNvPr id="3" name="Picture 8" descr="Герой мультика &quot;Фиксики&quot; - Игр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1117927" cy="1815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55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57835" r="6084" b="13247"/>
          <a:stretch/>
        </p:blipFill>
        <p:spPr>
          <a:xfrm>
            <a:off x="539552" y="620688"/>
            <a:ext cx="7128792" cy="4320480"/>
          </a:xfrm>
          <a:prstGeom prst="rect">
            <a:avLst/>
          </a:prstGeom>
        </p:spPr>
      </p:pic>
      <p:pic>
        <p:nvPicPr>
          <p:cNvPr id="3" name="Picture 8" descr="Герой мультика &quot;Фиксики&quot; - Игр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1117927" cy="1815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002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sa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4870" r="2103" b="6497"/>
          <a:stretch/>
        </p:blipFill>
        <p:spPr bwMode="auto">
          <a:xfrm>
            <a:off x="1331640" y="1700808"/>
            <a:ext cx="571682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571500"/>
            <a:ext cx="323893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/>
              <a:t>  Самолёт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63257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13252"/>
            <a:ext cx="2880319" cy="283654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Рисунок 2" descr="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13252"/>
            <a:ext cx="2952327" cy="28365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Рисунок 8" descr="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2000574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2843808" y="4488557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/>
              <a:t>1</a:t>
            </a: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5796136" y="4509120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/>
              <a:t>2</a:t>
            </a: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808411" y="5250174"/>
            <a:ext cx="695111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/>
              <a:t>1. Наметьте среднюю линию</a:t>
            </a:r>
            <a:r>
              <a:rPr lang="ru-RU" altLang="ru-RU" sz="3200" b="1" dirty="0" smtClean="0"/>
              <a:t>.</a:t>
            </a: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/>
              <a:t>2. Сложите углы к средней линии.</a:t>
            </a:r>
            <a:br>
              <a:rPr lang="ru-RU" altLang="ru-RU" sz="3200" b="1" dirty="0"/>
            </a:b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87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3" descr="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969302"/>
            <a:ext cx="2448271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419443"/>
            <a:ext cx="2590006" cy="312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8" descr="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615"/>
            <a:ext cx="2004676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11"/>
          <p:cNvSpPr txBox="1">
            <a:spLocks noChangeArrowheads="1"/>
          </p:cNvSpPr>
          <p:nvPr/>
        </p:nvSpPr>
        <p:spPr bwMode="auto">
          <a:xfrm>
            <a:off x="2071215" y="4702730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/>
              <a:t>3</a:t>
            </a:r>
          </a:p>
        </p:txBody>
      </p:sp>
      <p:sp>
        <p:nvSpPr>
          <p:cNvPr id="12301" name="TextBox 12"/>
          <p:cNvSpPr txBox="1">
            <a:spLocks noChangeArrowheads="1"/>
          </p:cNvSpPr>
          <p:nvPr/>
        </p:nvSpPr>
        <p:spPr bwMode="auto">
          <a:xfrm>
            <a:off x="5076056" y="4688632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/>
              <a:t>4</a:t>
            </a: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549566" y="5000625"/>
            <a:ext cx="798287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3200" b="1" dirty="0"/>
              <a:t>3. Сложите верхний угол вниз</a:t>
            </a:r>
            <a:r>
              <a:rPr lang="ru-RU" altLang="ru-RU" sz="3200" b="1" dirty="0" smtClean="0"/>
              <a:t>.</a:t>
            </a: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/>
              <a:t>4. Сложите углы, совмещая вершины.</a:t>
            </a:r>
            <a:br>
              <a:rPr lang="ru-RU" altLang="ru-RU" sz="3200" b="1" dirty="0"/>
            </a:b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76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Рисунок 5" descr="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5"/>
            <a:ext cx="3024336" cy="347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6" descr="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5"/>
            <a:ext cx="2880320" cy="347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8" descr="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21" y="300361"/>
            <a:ext cx="185896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Box 13"/>
          <p:cNvSpPr txBox="1">
            <a:spLocks noChangeArrowheads="1"/>
          </p:cNvSpPr>
          <p:nvPr/>
        </p:nvSpPr>
        <p:spPr bwMode="auto">
          <a:xfrm>
            <a:off x="1706140" y="4447628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/>
              <a:t>5</a:t>
            </a:r>
          </a:p>
        </p:txBody>
      </p:sp>
      <p:sp>
        <p:nvSpPr>
          <p:cNvPr id="12303" name="TextBox 14"/>
          <p:cNvSpPr txBox="1">
            <a:spLocks noChangeArrowheads="1"/>
          </p:cNvSpPr>
          <p:nvPr/>
        </p:nvSpPr>
        <p:spPr bwMode="auto">
          <a:xfrm>
            <a:off x="5220072" y="4444193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/>
              <a:t>6</a:t>
            </a: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479797" y="4653136"/>
            <a:ext cx="761290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3200" b="1" dirty="0"/>
              <a:t>5. Загните уголок вверх, закрепляя два верхних угла</a:t>
            </a:r>
            <a:r>
              <a:rPr lang="ru-RU" altLang="ru-RU" sz="3200" b="1" dirty="0" smtClean="0"/>
              <a:t>.</a:t>
            </a: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/>
              <a:t>6. Сложите модель пополам.</a:t>
            </a:r>
            <a:br>
              <a:rPr lang="ru-RU" altLang="ru-RU" sz="3200" b="1" dirty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556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Рисунок 7" descr="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3312368" cy="34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8" descr="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901">
            <a:off x="5508104" y="1340768"/>
            <a:ext cx="3168352" cy="15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Box 15"/>
          <p:cNvSpPr txBox="1">
            <a:spLocks noChangeArrowheads="1"/>
          </p:cNvSpPr>
          <p:nvPr/>
        </p:nvSpPr>
        <p:spPr bwMode="auto">
          <a:xfrm>
            <a:off x="2051720" y="4630738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/>
              <a:t>7</a:t>
            </a: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1050925" y="5000625"/>
            <a:ext cx="5429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3200" b="1" dirty="0" smtClean="0"/>
              <a:t>7. Расправьте крылья.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992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Правила </a:t>
            </a:r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</a:rPr>
              <a:t>уборки своего рабочего места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 </a:t>
            </a:r>
            <a:r>
              <a:rPr lang="ru-RU" sz="2400" dirty="0" smtClean="0">
                <a:latin typeface="Times New Roman"/>
                <a:ea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1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 Положи изделие, выполненное на уроке, в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папку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для изделий.</a:t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2.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Собери со стола и с пола обрезки материала, мусор.</a:t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3.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Протри инструменты и крышку парты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   тряпочкой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5.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Тщательно вытри руки тряпочкой и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  вымой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их с мылом.</a:t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6.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Сними рабочую одежду.</a:t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7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Все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принадлежности убери.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4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8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Источники: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642938" y="1357313"/>
            <a:ext cx="8215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 smtClean="0">
                <a:latin typeface="Calibri" pitchFamily="34" charset="0"/>
                <a:hlinkClick r:id="rId2"/>
              </a:rPr>
              <a:t>http://www.skypixel.ir/file/217/1920x1200/crop/</a:t>
            </a:r>
            <a:r>
              <a:rPr lang="ar-AE" sz="1600" dirty="0" smtClean="0">
                <a:latin typeface="Calibri" pitchFamily="34" charset="0"/>
                <a:hlinkClick r:id="rId2"/>
              </a:rPr>
              <a:t>هاله-سبز.</a:t>
            </a:r>
            <a:r>
              <a:rPr lang="en-US" sz="1600" dirty="0" smtClean="0">
                <a:latin typeface="Calibri" pitchFamily="34" charset="0"/>
                <a:hlinkClick r:id="rId2"/>
              </a:rPr>
              <a:t>jpg</a:t>
            </a:r>
            <a:r>
              <a:rPr lang="ru-RU" sz="1600" dirty="0" smtClean="0">
                <a:latin typeface="Calibri" pitchFamily="34" charset="0"/>
              </a:rPr>
              <a:t>  - фон</a:t>
            </a:r>
            <a:endParaRPr lang="ru-RU" sz="1600" dirty="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 smtClean="0">
                <a:latin typeface="Calibri" pitchFamily="34" charset="0"/>
                <a:hlinkClick r:id="rId3"/>
              </a:rPr>
              <a:t>http://0.tqn.com/d/graphicssoft/1/S/t/L/5/TL-PaintedWoodFrame-00609.png</a:t>
            </a:r>
            <a:r>
              <a:rPr lang="ru-RU" sz="1600" dirty="0" smtClean="0">
                <a:latin typeface="Calibri" pitchFamily="34" charset="0"/>
              </a:rPr>
              <a:t>- рамка</a:t>
            </a:r>
            <a:endParaRPr lang="ru-RU" sz="1600" dirty="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 smtClean="0">
                <a:latin typeface="Calibri" pitchFamily="34" charset="0"/>
                <a:hlinkClick r:id="rId4"/>
              </a:rPr>
              <a:t>http://img1.1tv.ru/imgsize250x250/PR20110922211034.JPG</a:t>
            </a:r>
            <a:r>
              <a:rPr lang="ru-RU" sz="1600" dirty="0" smtClean="0">
                <a:latin typeface="Calibri" pitchFamily="34" charset="0"/>
              </a:rPr>
              <a:t>- </a:t>
            </a:r>
            <a:r>
              <a:rPr lang="ru-RU" sz="1600" dirty="0" err="1" smtClean="0">
                <a:latin typeface="Calibri" pitchFamily="34" charset="0"/>
              </a:rPr>
              <a:t>фиксик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Автор шаблона: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заместитель директора по УВР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МБОУ СОШ № 2 г. Гагарина Смоленской области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  <a:cs typeface="Arial" charset="0"/>
              </a:rPr>
              <a:t>Наталья Николаевна </a:t>
            </a:r>
            <a:r>
              <a:rPr lang="ru-RU" dirty="0" err="1" smtClean="0">
                <a:latin typeface="Monotype Corsiva" pitchFamily="66" charset="0"/>
                <a:cs typeface="Arial" charset="0"/>
              </a:rPr>
              <a:t>Покровкова</a:t>
            </a:r>
            <a:endParaRPr lang="ru-RU" dirty="0" smtClean="0"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275">
            <a:off x="4830519" y="2380486"/>
            <a:ext cx="3116164" cy="122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" descr="Копия (4) 0076dm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6" t="63749" r="29977"/>
          <a:stretch/>
        </p:blipFill>
        <p:spPr bwMode="auto">
          <a:xfrm>
            <a:off x="3311860" y="5013176"/>
            <a:ext cx="3312368" cy="12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765672"/>
            <a:ext cx="7848872" cy="1022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МОДЕЛИ ИЗ БУМАГИ</a:t>
            </a:r>
            <a:endParaRPr lang="ru-RU" sz="6000" b="1" dirty="0"/>
          </a:p>
        </p:txBody>
      </p:sp>
      <p:pic>
        <p:nvPicPr>
          <p:cNvPr id="5" name="Picture 4" descr="http://kharkovholiday.com.ua/wp-content/uploads/2016/02/a1_sim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2936"/>
            <a:ext cx="3357586" cy="4143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907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kharkovholiday.com.ua/wp-content/uploads/2016/02/a1_sim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76"/>
            <a:ext cx="3357586" cy="41433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2963" y="764704"/>
            <a:ext cx="37981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УЧЕБНИК С.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47</a:t>
            </a:r>
            <a:endParaRPr lang="ru-RU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12" descr="https://main-cdn.goods.ru/hlr-system/1515700813/100024943517b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3658" r="2005" b="2656"/>
          <a:stretch/>
        </p:blipFill>
        <p:spPr bwMode="auto">
          <a:xfrm>
            <a:off x="3491880" y="1988840"/>
            <a:ext cx="32403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55225" r="14753" b="19286"/>
          <a:stretch/>
        </p:blipFill>
        <p:spPr>
          <a:xfrm rot="10800000">
            <a:off x="467544" y="476672"/>
            <a:ext cx="813690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0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41818" r="17642" b="46352"/>
          <a:stretch/>
        </p:blipFill>
        <p:spPr>
          <a:xfrm rot="10800000">
            <a:off x="971600" y="836712"/>
            <a:ext cx="6768752" cy="3672408"/>
          </a:xfrm>
          <a:prstGeom prst="rect">
            <a:avLst/>
          </a:prstGeom>
        </p:spPr>
      </p:pic>
      <p:pic>
        <p:nvPicPr>
          <p:cNvPr id="3" name="Picture 8" descr="Герой мультика &quot;Фиксики&quot; - Игр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1117927" cy="1815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63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19825" r="17642" b="63183"/>
          <a:stretch/>
        </p:blipFill>
        <p:spPr>
          <a:xfrm rot="10800000">
            <a:off x="1115616" y="908720"/>
            <a:ext cx="6480720" cy="4464496"/>
          </a:xfrm>
          <a:prstGeom prst="rect">
            <a:avLst/>
          </a:prstGeom>
        </p:spPr>
      </p:pic>
      <p:pic>
        <p:nvPicPr>
          <p:cNvPr id="3" name="Picture 8" descr="Герой мультика &quot;Фиксики&quot; - Игр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1117927" cy="1815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54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r="26312" b="83008"/>
          <a:stretch/>
        </p:blipFill>
        <p:spPr>
          <a:xfrm rot="10800000">
            <a:off x="827584" y="1052736"/>
            <a:ext cx="6552728" cy="4608512"/>
          </a:xfrm>
          <a:prstGeom prst="rect">
            <a:avLst/>
          </a:prstGeom>
        </p:spPr>
      </p:pic>
      <p:pic>
        <p:nvPicPr>
          <p:cNvPr id="3" name="Picture 8" descr="Герой мультика &quot;Фиксики&quot; - Игр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1117927" cy="1815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85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kharkovholiday.com.ua/wp-content/uploads/2016/02/a1_sim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76"/>
            <a:ext cx="3357586" cy="41433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2963" y="764704"/>
            <a:ext cx="37981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УЧЕБНИК С.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49</a:t>
            </a:r>
            <a:endParaRPr lang="ru-RU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12" descr="https://main-cdn.goods.ru/hlr-system/1515700813/100024943517b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3658" r="2005" b="2656"/>
          <a:stretch/>
        </p:blipFill>
        <p:spPr bwMode="auto">
          <a:xfrm>
            <a:off x="3491880" y="1988840"/>
            <a:ext cx="32403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9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t="8261" r="8973" b="72460"/>
          <a:stretch/>
        </p:blipFill>
        <p:spPr>
          <a:xfrm>
            <a:off x="827584" y="836712"/>
            <a:ext cx="6696744" cy="4392488"/>
          </a:xfrm>
          <a:prstGeom prst="rect">
            <a:avLst/>
          </a:prstGeom>
        </p:spPr>
      </p:pic>
      <p:pic>
        <p:nvPicPr>
          <p:cNvPr id="3" name="Picture 8" descr="Герой мультика &quot;Фиксики&quot; - Игр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1117927" cy="1815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869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93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Monotype Corsiva</vt:lpstr>
      <vt:lpstr>Times New Roman</vt:lpstr>
      <vt:lpstr>Тема Office</vt:lpstr>
      <vt:lpstr>Урок МОДЕЛИ ИЗ БУМАГИ. ЛОДОЧКА. САМОЛЁТИК.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Правила уборки своего рабочего места   1.  Положи изделие, выполненное на уроке, в папку для изделий. 2. Собери со стола и с пола обрезки материала, мусор. 3. Протри инструменты и крышку парты     тряпочкой. 5. Тщательно вытри руки тряпочкой и      вымой их с мылом. 6. Сними рабочую одежду. 7. Все принадлежности убери.   </vt:lpstr>
      <vt:lpstr>Источники: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Валентина Аксёнова</cp:lastModifiedBy>
  <cp:revision>38</cp:revision>
  <dcterms:modified xsi:type="dcterms:W3CDTF">2020-01-23T14:33:39Z</dcterms:modified>
</cp:coreProperties>
</file>