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90" autoAdjust="0"/>
    <p:restoredTop sz="94660"/>
  </p:normalViewPr>
  <p:slideViewPr>
    <p:cSldViewPr>
      <p:cViewPr varScale="1">
        <p:scale>
          <a:sx n="103" d="100"/>
          <a:sy n="103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adushki-450x2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28"/>
            <a:ext cx="6176973" cy="3472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3786190"/>
            <a:ext cx="85495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малышей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592933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Подготовила: </a:t>
            </a:r>
          </a:p>
          <a:p>
            <a:r>
              <a:rPr lang="ru-RU" b="1" dirty="0" smtClean="0"/>
              <a:t>воспитатель МДОАУ №49</a:t>
            </a:r>
          </a:p>
          <a:p>
            <a:r>
              <a:rPr lang="ru-RU" b="1" dirty="0" smtClean="0"/>
              <a:t>И.А. Ворошилова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26216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4572032" cy="4786346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3143240" y="0"/>
            <a:ext cx="5000660" cy="2214578"/>
          </a:xfrm>
          <a:prstGeom prst="wedgeEllipseCallout">
            <a:avLst>
              <a:gd name="adj1" fmla="val -32684"/>
              <a:gd name="adj2" fmla="val 700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86182" y="35716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11a9ac7770c-300x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500042"/>
            <a:ext cx="642932" cy="6300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poteshki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6009"/>
            <a:ext cx="8715436" cy="65259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7424503_28samoedorogo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67868"/>
            <a:ext cx="8429684" cy="63222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929718" cy="66972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7133"/>
            <a:ext cx="8643998" cy="6482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_492217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660400"/>
            <a:ext cx="8890000" cy="5537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70129-1250927626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7133"/>
            <a:ext cx="8858312" cy="66437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</TotalTime>
  <Words>16</Words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2020-04-27T12:26:35Z</dcterms:created>
  <dcterms:modified xsi:type="dcterms:W3CDTF">2020-05-19T15:32:34Z</dcterms:modified>
</cp:coreProperties>
</file>