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AC04-BB2C-4692-B243-BDF86AEDC00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B072-8568-4DB0-B846-EF8BFE988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471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AC04-BB2C-4692-B243-BDF86AEDC00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B072-8568-4DB0-B846-EF8BFE988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79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AC04-BB2C-4692-B243-BDF86AEDC00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B072-8568-4DB0-B846-EF8BFE9887D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7975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AC04-BB2C-4692-B243-BDF86AEDC00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B072-8568-4DB0-B846-EF8BFE988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682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AC04-BB2C-4692-B243-BDF86AEDC00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B072-8568-4DB0-B846-EF8BFE9887D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6448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AC04-BB2C-4692-B243-BDF86AEDC00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B072-8568-4DB0-B846-EF8BFE988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163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AC04-BB2C-4692-B243-BDF86AEDC00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B072-8568-4DB0-B846-EF8BFE988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904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AC04-BB2C-4692-B243-BDF86AEDC00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B072-8568-4DB0-B846-EF8BFE988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56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AC04-BB2C-4692-B243-BDF86AEDC00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B072-8568-4DB0-B846-EF8BFE988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90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AC04-BB2C-4692-B243-BDF86AEDC00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B072-8568-4DB0-B846-EF8BFE988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67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AC04-BB2C-4692-B243-BDF86AEDC00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B072-8568-4DB0-B846-EF8BFE988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54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AC04-BB2C-4692-B243-BDF86AEDC00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B072-8568-4DB0-B846-EF8BFE988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386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AC04-BB2C-4692-B243-BDF86AEDC00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B072-8568-4DB0-B846-EF8BFE988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11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AC04-BB2C-4692-B243-BDF86AEDC00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B072-8568-4DB0-B846-EF8BFE988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58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AC04-BB2C-4692-B243-BDF86AEDC00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B072-8568-4DB0-B846-EF8BFE988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753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AC04-BB2C-4692-B243-BDF86AEDC00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5B072-8568-4DB0-B846-EF8BFE988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13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4AC04-BB2C-4692-B243-BDF86AEDC001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295B072-8568-4DB0-B846-EF8BFE988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53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  <p:sldLayoutId id="2147484060" r:id="rId12"/>
    <p:sldLayoutId id="2147484061" r:id="rId13"/>
    <p:sldLayoutId id="2147484062" r:id="rId14"/>
    <p:sldLayoutId id="2147484063" r:id="rId15"/>
    <p:sldLayoutId id="21474840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6214" y="450761"/>
            <a:ext cx="9723549" cy="3600074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«Организация </a:t>
            </a:r>
            <a:r>
              <a:rPr lang="ru-RU" sz="4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внеурочной деятельности на французском языке с использованием ИКТ и возможностей современных мультимедиа технологий»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35101" y="4050835"/>
            <a:ext cx="8152088" cy="151283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ru-RU" dirty="0" smtClean="0">
                <a:solidFill>
                  <a:schemeClr val="tx1"/>
                </a:solidFill>
              </a:rPr>
              <a:t>Учитель французского языка</a:t>
            </a:r>
          </a:p>
          <a:p>
            <a:pPr>
              <a:lnSpc>
                <a:spcPct val="110000"/>
              </a:lnSpc>
            </a:pPr>
            <a:r>
              <a:rPr lang="ru-RU" dirty="0" smtClean="0">
                <a:solidFill>
                  <a:schemeClr val="tx1"/>
                </a:solidFill>
              </a:rPr>
              <a:t>МБОУ СОШ №2  г. о. Котельники</a:t>
            </a:r>
          </a:p>
          <a:p>
            <a:pPr>
              <a:lnSpc>
                <a:spcPct val="110000"/>
              </a:lnSpc>
            </a:pPr>
            <a:r>
              <a:rPr lang="ru-RU" dirty="0" err="1" smtClean="0">
                <a:solidFill>
                  <a:schemeClr val="tx1"/>
                </a:solidFill>
              </a:rPr>
              <a:t>Чилингарян</a:t>
            </a:r>
            <a:r>
              <a:rPr lang="ru-RU" dirty="0" smtClean="0">
                <a:solidFill>
                  <a:schemeClr val="tx1"/>
                </a:solidFill>
              </a:rPr>
              <a:t> М.Л.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43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68947"/>
            <a:ext cx="8596668" cy="49724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dirty="0" err="1" smtClean="0">
                <a:solidFill>
                  <a:schemeClr val="accent6"/>
                </a:solidFill>
              </a:rPr>
              <a:t>СпасиБо</a:t>
            </a:r>
            <a:r>
              <a:rPr lang="ru-RU" sz="9600" dirty="0" smtClean="0">
                <a:solidFill>
                  <a:schemeClr val="accent6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ru-RU" sz="9600" dirty="0" smtClean="0">
                <a:solidFill>
                  <a:schemeClr val="accent6"/>
                </a:solidFill>
              </a:rPr>
              <a:t>за </a:t>
            </a:r>
          </a:p>
          <a:p>
            <a:pPr marL="0" indent="0" algn="ctr">
              <a:buNone/>
            </a:pPr>
            <a:r>
              <a:rPr lang="ru-RU" sz="9600" dirty="0" smtClean="0">
                <a:solidFill>
                  <a:schemeClr val="accent6"/>
                </a:solidFill>
              </a:rPr>
              <a:t>внимание!</a:t>
            </a:r>
            <a:endParaRPr lang="ru-RU" sz="9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88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6"/>
                </a:solidFill>
              </a:rPr>
              <a:t>Актуальность.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90919"/>
            <a:ext cx="8596668" cy="465044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XXI век — век высоких компьютерных технологий. Современный ребёнок живёт в мире электронной культуры. Меняется и роль учителя в информационной культуре — он должен стать координатором информационного потока. Следовательно, учителю необходимо владеть современными методиками и новыми образовательными технологиями, чтобы общаться на одном языке с ребёнком.</a:t>
            </a:r>
          </a:p>
        </p:txBody>
      </p:sp>
    </p:spTree>
    <p:extLst>
      <p:ext uri="{BB962C8B-B14F-4D97-AF65-F5344CB8AC3E}">
        <p14:creationId xmlns:p14="http://schemas.microsoft.com/office/powerpoint/2010/main" val="316522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Сущность.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84101"/>
            <a:ext cx="9084852" cy="5273899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Сущностью данного опыта является внедрение ИКТ во внеурочную  деятельность, с целью повышения мотивации в изучении французского языка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7054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61116"/>
            <a:ext cx="8596668" cy="1320800"/>
          </a:xfrm>
        </p:spPr>
        <p:txBody>
          <a:bodyPr/>
          <a:lstStyle/>
          <a:p>
            <a:r>
              <a:rPr lang="ru-RU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ИКТ и Интернета во внеурочной деятельности.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ИКТ в процессе обучения французскому языку во внеурочной деятельности способствует интеллектуальному творческому развитию учащихся.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119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Викторина на платформе</a:t>
            </a:r>
            <a:r>
              <a:rPr lang="en-US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Kahoot</a:t>
            </a:r>
            <a:endParaRPr lang="ru-RU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25" y="4111767"/>
            <a:ext cx="3234324" cy="242574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75" y="1690637"/>
            <a:ext cx="3228174" cy="242113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062" y="3912851"/>
            <a:ext cx="2848564" cy="213642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7" y="3518319"/>
            <a:ext cx="3569302" cy="267697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056845" y="1690637"/>
            <a:ext cx="63621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платформа дает возможность самому создавать вопросы и ответы. Я, как создатель этой викторины, даю детям код, по которому каждая команда через свои телефоны заходит, придумывает себе ник.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056846" y="2730321"/>
            <a:ext cx="61432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интерактивной доске появляется вопрос, а дети со своих телефонов могут отвечать на данный вопрос.</a:t>
            </a:r>
          </a:p>
        </p:txBody>
      </p:sp>
    </p:spTree>
    <p:extLst>
      <p:ext uri="{BB962C8B-B14F-4D97-AF65-F5344CB8AC3E}">
        <p14:creationId xmlns:p14="http://schemas.microsoft.com/office/powerpoint/2010/main" val="146530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353739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146997"/>
            <a:ext cx="8596668" cy="1894365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платформа была использована мной для создания вопрос-ответа после спектакля на французском языке. Мною была организована внеурочная деятельность-театральная постановка 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navet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 Каждый класс присоединился по коду к созданной мной игре по сюжету сказки. Всем очень понравилось данное мероприятие и артистам, и гостям.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263" y="633061"/>
            <a:ext cx="2941607" cy="293638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474" y="1384641"/>
            <a:ext cx="2984132" cy="276235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30" y="1497728"/>
            <a:ext cx="2878777" cy="264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2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5561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песни 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Song Contest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84101"/>
            <a:ext cx="2691686" cy="5447764"/>
          </a:xfrm>
        </p:spPr>
        <p:txBody>
          <a:bodyPr>
            <a:normAutofit fontScale="70000" lnSpcReduction="20000"/>
          </a:bodyPr>
          <a:lstStyle/>
          <a:p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Уже традиционным стало проведение в нашем городе музыкального конкурса “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Contest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организатором которого я являюсь. Каждый год учащиеся нашей школы с удовольствием участвуют и готовят презентации к своим выступлениям. И это-результат нашей совместной внеурочной работы, которое имеет большое образовательное, воспитательное и развивающее значение. 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686" y="1365161"/>
            <a:ext cx="6272010" cy="472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40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ИКТ во внеурочной деятельности  позволяет</a:t>
            </a:r>
            <a:r>
              <a:rPr lang="ru-RU" sz="2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48497"/>
            <a:ext cx="8596668" cy="4392866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обеспечить положительную мотивацию обучения;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внеурочную работу на высоком эстетическом и эмоциональном уровне (музыка, анимация);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обеспечить высокую степень дифференциации обучения (почти индивидуализацию);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усовершенствовать контроль знаний;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навыки подлинно исследовательской деятельности;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обеспечить доступ к различным справочным системам, электронным библиотекам, другим информационным ресурсам.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975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5337101" cy="1320800"/>
          </a:xfrm>
        </p:spPr>
        <p:txBody>
          <a:bodyPr>
            <a:normAutofit/>
          </a:bodyPr>
          <a:lstStyle/>
          <a:p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152" y="0"/>
            <a:ext cx="6284890" cy="6858000"/>
          </a:xfrm>
        </p:spPr>
        <p:txBody>
          <a:bodyPr>
            <a:normAutofit fontScale="32500" lnSpcReduction="20000"/>
          </a:bodyPr>
          <a:lstStyle/>
          <a:p>
            <a:endParaRPr lang="ru-RU" sz="4900" dirty="0" smtClean="0"/>
          </a:p>
          <a:p>
            <a:pPr marL="0" indent="0">
              <a:buNone/>
            </a:pPr>
            <a:r>
              <a:rPr lang="ru-RU" sz="7400" b="1" u="sng" dirty="0" smtClean="0"/>
              <a:t>Список использованной литературы:</a:t>
            </a:r>
            <a:endParaRPr lang="ru-RU" sz="7400" b="1" u="sng" dirty="0"/>
          </a:p>
          <a:p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Апатова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 В. Информационные технологии в школьном образовании. - М., 1994</a:t>
            </a:r>
          </a:p>
          <a:p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Владимирова Л. П. Интернет на уроках иностранного языка. ИЯШ, №3, 2002.</a:t>
            </a:r>
          </a:p>
          <a:p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Гузеев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В.В. Педагогическая техника в контексте образовательной технологии / В.В.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Гузеев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 М., Народное образование, 2001</a:t>
            </a:r>
          </a:p>
          <a:p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Игра школьника. М. Просвещение 1989.</a:t>
            </a:r>
          </a:p>
          <a:p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Кубичев Е.А. ЭВМ в школе. М.: Педагогика, 1986.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Машбиц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Е.И.</a:t>
            </a:r>
          </a:p>
          <a:p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Компьютеризация обучения: Проблемы и перспективы. М.: Знание, 1986</a:t>
            </a:r>
          </a:p>
          <a:p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Концепция модернизации российского образования на период до 2010 года.</a:t>
            </a:r>
          </a:p>
          <a:p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Кукушин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В.С. Современные педагогические технологии. Начальная школа. Пособие для учителя. Ростов н/Д: изд-во “Феникс”, 2003.</a:t>
            </a:r>
          </a:p>
          <a:p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Обучение для будущего (при поддержке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учеб. Пособие. М.: </a:t>
            </a:r>
            <a:r>
              <a:rPr lang="ru-RU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Издательскоторговый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дом “Русская редакция”, 2004</a:t>
            </a:r>
          </a:p>
          <a:p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Петрова Л.П. Использование компьютеров на уроках иностранного языка -потребность времени. ИЯШ, №5, 2005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75042" y="991673"/>
            <a:ext cx="4584880" cy="33485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u="sng" dirty="0" smtClean="0"/>
              <a:t>Интернет</a:t>
            </a:r>
            <a:r>
              <a:rPr lang="en-US" sz="2400" b="1" u="sng" dirty="0" smtClean="0"/>
              <a:t>-</a:t>
            </a:r>
            <a:r>
              <a:rPr lang="ru-RU" sz="2400" b="1" u="sng" dirty="0" smtClean="0"/>
              <a:t>ресурсы.</a:t>
            </a:r>
            <a:endParaRPr lang="ru-RU" sz="2400" b="1" u="sng" dirty="0"/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1.Кащук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 М. Иностранные языки в школе ,2008г№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https://infourok.ru/primenenie-ikt-vo-vneurochnoy-deyatelnosti-dlya-povisheniya-kachestva-obucheniya-1518202.html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https://infourok.ru/organizaciya-vneurochnoy-deyatelnosti-na-francuzskom-yazike-s-ispolzovaniem-ikt-i-vozmozhnostey-sovremennih-multimedia-tehnologi-2471995.html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27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138</TotalTime>
  <Words>571</Words>
  <Application>Microsoft Office PowerPoint</Application>
  <PresentationFormat>Широкоэкранный</PresentationFormat>
  <Paragraphs>52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Wingdings 3</vt:lpstr>
      <vt:lpstr>Грань</vt:lpstr>
      <vt:lpstr>«Организация внеурочной деятельности на французском языке с использованием ИКТ и возможностей современных мультимедиа технологий»</vt:lpstr>
      <vt:lpstr>Актуальность.</vt:lpstr>
      <vt:lpstr>Сущность.</vt:lpstr>
      <vt:lpstr>Использование ИКТ и Интернета во внеурочной деятельности.</vt:lpstr>
      <vt:lpstr>Викторина на платформе Kahoot</vt:lpstr>
      <vt:lpstr>Презентация PowerPoint</vt:lpstr>
      <vt:lpstr>Конкурс песни «Song Contest»</vt:lpstr>
      <vt:lpstr>Использование ИКТ во внеурочной деятельности  позволяет: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«Организация внеурочной деятельности на французском языке с использованием ИКТ и возможностей современных мультимедиа технологий»</dc:title>
  <dc:creator>Пользователь Windows</dc:creator>
  <cp:lastModifiedBy>Пользователь Windows</cp:lastModifiedBy>
  <cp:revision>12</cp:revision>
  <dcterms:created xsi:type="dcterms:W3CDTF">2020-04-19T13:09:18Z</dcterms:created>
  <dcterms:modified xsi:type="dcterms:W3CDTF">2020-04-19T15:31:54Z</dcterms:modified>
</cp:coreProperties>
</file>