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63" r:id="rId3"/>
    <p:sldId id="264" r:id="rId4"/>
    <p:sldId id="265" r:id="rId5"/>
    <p:sldId id="266" r:id="rId6"/>
    <p:sldId id="267" r:id="rId7"/>
    <p:sldId id="275" r:id="rId8"/>
    <p:sldId id="276" r:id="rId9"/>
    <p:sldId id="279" r:id="rId10"/>
    <p:sldId id="280" r:id="rId11"/>
    <p:sldId id="281" r:id="rId12"/>
    <p:sldId id="282" r:id="rId13"/>
    <p:sldId id="283" r:id="rId14"/>
    <p:sldId id="284" r:id="rId15"/>
    <p:sldId id="268" r:id="rId16"/>
    <p:sldId id="270" r:id="rId17"/>
    <p:sldId id="271" r:id="rId18"/>
    <p:sldId id="272" r:id="rId19"/>
    <p:sldId id="273" r:id="rId20"/>
    <p:sldId id="285" r:id="rId21"/>
    <p:sldId id="274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800000"/>
    <a:srgbClr val="990000"/>
    <a:srgbClr val="A5002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0" autoAdjust="0"/>
    <p:restoredTop sz="99642" autoAdjust="0"/>
  </p:normalViewPr>
  <p:slideViewPr>
    <p:cSldViewPr snapToGrid="0">
      <p:cViewPr varScale="1">
        <p:scale>
          <a:sx n="69" d="100"/>
          <a:sy n="69" d="100"/>
        </p:scale>
        <p:origin x="-127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0AEA9-FCCA-43B4-A901-2A65D7F212A1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93C0A-0C76-462F-8D15-0075A450C9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056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93C0A-0C76-462F-8D15-0075A450C93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5351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93C0A-0C76-462F-8D15-0075A450C93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6588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93C0A-0C76-462F-8D15-0075A450C93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1294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93C0A-0C76-462F-8D15-0075A450C93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2468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93C0A-0C76-462F-8D15-0075A450C93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9192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93C0A-0C76-462F-8D15-0075A450C93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1363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93C0A-0C76-462F-8D15-0075A450C93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0542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62FF-EE93-4DFF-B558-2E7A5C1B4923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0EF5-79E2-4927-8E5D-5BE1CC9DC9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907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62FF-EE93-4DFF-B558-2E7A5C1B4923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0EF5-79E2-4927-8E5D-5BE1CC9DC9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4623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62FF-EE93-4DFF-B558-2E7A5C1B4923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0EF5-79E2-4927-8E5D-5BE1CC9DC9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477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62FF-EE93-4DFF-B558-2E7A5C1B4923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0EF5-79E2-4927-8E5D-5BE1CC9DC9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472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62FF-EE93-4DFF-B558-2E7A5C1B4923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0EF5-79E2-4927-8E5D-5BE1CC9DC9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485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62FF-EE93-4DFF-B558-2E7A5C1B4923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0EF5-79E2-4927-8E5D-5BE1CC9DC9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507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62FF-EE93-4DFF-B558-2E7A5C1B4923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0EF5-79E2-4927-8E5D-5BE1CC9DC9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151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62FF-EE93-4DFF-B558-2E7A5C1B4923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0EF5-79E2-4927-8E5D-5BE1CC9DC9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1110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62FF-EE93-4DFF-B558-2E7A5C1B4923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0EF5-79E2-4927-8E5D-5BE1CC9DC9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191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62FF-EE93-4DFF-B558-2E7A5C1B4923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0EF5-79E2-4927-8E5D-5BE1CC9DC9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2195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62FF-EE93-4DFF-B558-2E7A5C1B4923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0EF5-79E2-4927-8E5D-5BE1CC9DC9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168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462FF-EE93-4DFF-B558-2E7A5C1B4923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10EF5-79E2-4927-8E5D-5BE1CC9DC9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793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B13E4B0-C28B-4E4F-A104-EC9A18AD132C}"/>
              </a:ext>
            </a:extLst>
          </p:cNvPr>
          <p:cNvSpPr/>
          <p:nvPr/>
        </p:nvSpPr>
        <p:spPr>
          <a:xfrm>
            <a:off x="3524344" y="1090409"/>
            <a:ext cx="5319790" cy="175432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Поклон тебе, </a:t>
            </a:r>
          </a:p>
          <a:p>
            <a:pPr algn="ctr"/>
            <a:r>
              <a:rPr lang="ru-RU" sz="54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Великая Победа!</a:t>
            </a:r>
          </a:p>
        </p:txBody>
      </p:sp>
    </p:spTree>
    <p:extLst>
      <p:ext uri="{BB962C8B-B14F-4D97-AF65-F5344CB8AC3E}">
        <p14:creationId xmlns:p14="http://schemas.microsoft.com/office/powerpoint/2010/main" xmlns="" val="172214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1EB3900-2078-4D43-88B9-2CC87431A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94" r="2832" b="5184"/>
          <a:stretch>
            <a:fillRect/>
          </a:stretch>
        </p:blipFill>
        <p:spPr>
          <a:xfrm>
            <a:off x="0" y="2479964"/>
            <a:ext cx="1898072" cy="3662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80109" y="6003851"/>
            <a:ext cx="1978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Правнучка </a:t>
            </a:r>
          </a:p>
          <a:p>
            <a:pPr algn="ctr"/>
            <a:r>
              <a:rPr lang="ru-RU" b="1" dirty="0" err="1" smtClean="0"/>
              <a:t>Зарипова</a:t>
            </a:r>
            <a:r>
              <a:rPr lang="ru-RU" b="1" dirty="0" smtClean="0"/>
              <a:t> Малика</a:t>
            </a:r>
            <a:endParaRPr lang="ru-RU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99A66E0-CE35-47D1-9D45-FE464BC53714}"/>
              </a:ext>
            </a:extLst>
          </p:cNvPr>
          <p:cNvSpPr txBox="1"/>
          <p:nvPr/>
        </p:nvSpPr>
        <p:spPr>
          <a:xfrm>
            <a:off x="2867573" y="0"/>
            <a:ext cx="62764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/>
              <a:t>Файзуллин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Рашид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Халилович</a:t>
            </a:r>
            <a:r>
              <a:rPr lang="ru-RU" sz="1600" b="1" dirty="0" smtClean="0"/>
              <a:t>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1.05.1924 </a:t>
            </a:r>
            <a:r>
              <a:rPr lang="ru-RU" sz="1600" b="1" dirty="0"/>
              <a:t>– </a:t>
            </a:r>
            <a:r>
              <a:rPr lang="ru-RU" sz="1600" b="1" dirty="0" smtClean="0"/>
              <a:t>18.07.1988</a:t>
            </a:r>
            <a:endParaRPr lang="ru-RU" sz="1600" b="1" dirty="0"/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Родился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Лаишевском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районе татарской АССР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Вместе с партией, вместе со всем советским народом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Рашид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Халилович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встал на защиту священной Отчизны, грудью её от врага, выстояли, защищались в жестоких, кровавых боях и – победили!  Имеет награды: 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орденскую книжку награжденного орденом Отечественной войны;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орден Отечественной войны;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справку об участии в Великой Отечественной войне и в боевых действиях на фронте, выданная отделом комиссариата РТ по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Лаишевскому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району;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удостоверения к юбилейной медали вооруженных сил СССР, союзом советских социалистических республик.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-20200501-WA0003.jpg"/>
          <p:cNvPicPr>
            <a:picLocks noChangeAspect="1"/>
          </p:cNvPicPr>
          <p:nvPr/>
        </p:nvPicPr>
        <p:blipFill>
          <a:blip r:embed="rId4" cstate="print">
            <a:lum bright="20000" contrast="20000"/>
          </a:blip>
          <a:srcRect l="24522" t="40607" r="43900" b="44646"/>
          <a:stretch>
            <a:fillRect/>
          </a:stretch>
        </p:blipFill>
        <p:spPr>
          <a:xfrm>
            <a:off x="0" y="0"/>
            <a:ext cx="2906038" cy="2424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-20200501-WA0005.jpg"/>
          <p:cNvPicPr>
            <a:picLocks noChangeAspect="1"/>
          </p:cNvPicPr>
          <p:nvPr/>
        </p:nvPicPr>
        <p:blipFill>
          <a:blip r:embed="rId5" cstate="print"/>
          <a:srcRect t="12727" r="839" b="39394"/>
          <a:stretch>
            <a:fillRect/>
          </a:stretch>
        </p:blipFill>
        <p:spPr>
          <a:xfrm>
            <a:off x="6010084" y="2479964"/>
            <a:ext cx="3133916" cy="2687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200501-WA0006.jpg"/>
          <p:cNvPicPr>
            <a:picLocks noChangeAspect="1"/>
          </p:cNvPicPr>
          <p:nvPr/>
        </p:nvPicPr>
        <p:blipFill>
          <a:blip r:embed="rId6" cstate="print"/>
          <a:srcRect l="24164" t="31111" r="28111" b="39596"/>
          <a:stretch>
            <a:fillRect/>
          </a:stretch>
        </p:blipFill>
        <p:spPr>
          <a:xfrm>
            <a:off x="7051963" y="4849091"/>
            <a:ext cx="1842654" cy="2008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-20200501-WA0010.jpg"/>
          <p:cNvPicPr>
            <a:picLocks noChangeAspect="1"/>
          </p:cNvPicPr>
          <p:nvPr/>
        </p:nvPicPr>
        <p:blipFill>
          <a:blip r:embed="rId7" cstate="print"/>
          <a:srcRect t="15960" r="839" b="12525"/>
          <a:stretch>
            <a:fillRect/>
          </a:stretch>
        </p:blipFill>
        <p:spPr>
          <a:xfrm>
            <a:off x="1796402" y="2762385"/>
            <a:ext cx="2429238" cy="311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-20200501-WA0004.jpg"/>
          <p:cNvPicPr>
            <a:picLocks noChangeAspect="1"/>
          </p:cNvPicPr>
          <p:nvPr/>
        </p:nvPicPr>
        <p:blipFill>
          <a:blip r:embed="rId8" cstate="print"/>
          <a:srcRect r="1198" b="4242"/>
          <a:stretch>
            <a:fillRect/>
          </a:stretch>
        </p:blipFill>
        <p:spPr>
          <a:xfrm>
            <a:off x="4082399" y="3153044"/>
            <a:ext cx="2152147" cy="3704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4" name="Рисунок 3" descr="IMG-20200501-WA0017.jpg"/>
          <p:cNvPicPr>
            <a:picLocks noChangeAspect="1"/>
          </p:cNvPicPr>
          <p:nvPr/>
        </p:nvPicPr>
        <p:blipFill>
          <a:blip r:embed="rId3" cstate="print">
            <a:lum bright="20000" contrast="10000"/>
          </a:blip>
          <a:srcRect r="14623" b="3472"/>
          <a:stretch>
            <a:fillRect/>
          </a:stretch>
        </p:blipFill>
        <p:spPr>
          <a:xfrm>
            <a:off x="221673" y="332509"/>
            <a:ext cx="2757054" cy="4204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9A66E0-CE35-47D1-9D45-FE464BC53714}"/>
              </a:ext>
            </a:extLst>
          </p:cNvPr>
          <p:cNvSpPr txBox="1"/>
          <p:nvPr/>
        </p:nvSpPr>
        <p:spPr>
          <a:xfrm>
            <a:off x="249381" y="4475016"/>
            <a:ext cx="28817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/>
              <a:t>Музуров</a:t>
            </a:r>
            <a:r>
              <a:rPr lang="ru-RU" sz="1600" b="1" dirty="0" smtClean="0"/>
              <a:t> Алексей Иванович</a:t>
            </a:r>
          </a:p>
          <a:p>
            <a:pPr algn="ctr"/>
            <a:r>
              <a:rPr lang="ru-RU" sz="1600" b="1" dirty="0" smtClean="0"/>
              <a:t>30.03.1914 </a:t>
            </a:r>
            <a:r>
              <a:rPr lang="ru-RU" sz="1600" b="1" dirty="0"/>
              <a:t>– </a:t>
            </a:r>
            <a:r>
              <a:rPr lang="ru-RU" sz="1600" b="1" dirty="0" smtClean="0"/>
              <a:t>20.05.1991</a:t>
            </a:r>
            <a:endParaRPr lang="ru-RU" sz="1600" b="1" dirty="0"/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Родился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Высокогорском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районе, с. Константиновка.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Имеет заслуженный орден Отечественной войны 1 степени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6056D96-A2E9-463C-970E-B9C835CBED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3486" y="451156"/>
            <a:ext cx="2876550" cy="383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823857" y="4369014"/>
            <a:ext cx="18530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Правнук</a:t>
            </a:r>
          </a:p>
          <a:p>
            <a:pPr algn="ctr"/>
            <a:r>
              <a:rPr lang="ru-RU" b="1" dirty="0" err="1" smtClean="0"/>
              <a:t>Катюхин</a:t>
            </a:r>
            <a:r>
              <a:rPr lang="ru-RU" b="1" dirty="0" smtClean="0"/>
              <a:t> Кирилл</a:t>
            </a:r>
            <a:endParaRPr lang="ru-RU" b="1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978727" y="1773381"/>
            <a:ext cx="3325091" cy="3532910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Слезы счастья, </a:t>
            </a:r>
            <a:r>
              <a:rPr lang="ru-RU" sz="1600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красные </a:t>
            </a:r>
            <a: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гвоздики</a:t>
            </a:r>
            <a:b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Благодарность внуков </a:t>
            </a:r>
            <a:r>
              <a:rPr lang="ru-RU" sz="1600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детей,</a:t>
            </a:r>
            <a:b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На медалях солнечные блики</a:t>
            </a:r>
            <a:b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Смелых, героических людей.</a:t>
            </a:r>
            <a:b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Символом свободы </a:t>
            </a:r>
            <a:r>
              <a:rPr lang="ru-RU" sz="1600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стала</a:t>
            </a:r>
            <a:b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Дня победы, </a:t>
            </a:r>
            <a:r>
              <a:rPr lang="ru-RU" sz="1600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но еще горька</a:t>
            </a:r>
            <a: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Не померкнет </a:t>
            </a:r>
            <a:r>
              <a:rPr lang="ru-RU" sz="1600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воинская </a:t>
            </a:r>
            <a: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слава,</a:t>
            </a:r>
            <a:b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Подвиг сохранится </a:t>
            </a:r>
            <a:r>
              <a:rPr lang="ru-RU" sz="1600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века!</a:t>
            </a:r>
            <a:r>
              <a:rPr lang="ru-RU" sz="3200" dirty="0">
                <a:solidFill>
                  <a:schemeClr val="accent6"/>
                </a:solidFill>
              </a:rPr>
              <a:t/>
            </a:r>
            <a:br>
              <a:rPr lang="ru-RU" sz="3200" dirty="0">
                <a:solidFill>
                  <a:schemeClr val="accent6"/>
                </a:solidFill>
              </a:rPr>
            </a:br>
            <a:endParaRPr lang="ru-RU" sz="3200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98DD46-CEB8-468A-95C4-1D60F6391EF4}"/>
              </a:ext>
            </a:extLst>
          </p:cNvPr>
          <p:cNvSpPr txBox="1"/>
          <p:nvPr/>
        </p:nvSpPr>
        <p:spPr>
          <a:xfrm>
            <a:off x="5983687" y="5754112"/>
            <a:ext cx="289707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Никто не забыт,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Ничто не забыто!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9A66E0-CE35-47D1-9D45-FE464BC53714}"/>
              </a:ext>
            </a:extLst>
          </p:cNvPr>
          <p:cNvSpPr txBox="1"/>
          <p:nvPr/>
        </p:nvSpPr>
        <p:spPr>
          <a:xfrm>
            <a:off x="263237" y="4364183"/>
            <a:ext cx="306185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Лапин Илья Моисеевич</a:t>
            </a:r>
          </a:p>
          <a:p>
            <a:pPr algn="ctr"/>
            <a:r>
              <a:rPr lang="ru-RU" sz="1600" b="1" dirty="0" smtClean="0"/>
              <a:t>18.07.1914 </a:t>
            </a:r>
            <a:r>
              <a:rPr lang="ru-RU" sz="1600" b="1" dirty="0"/>
              <a:t>– </a:t>
            </a:r>
            <a:r>
              <a:rPr lang="ru-RU" sz="1600" b="1" dirty="0" smtClean="0"/>
              <a:t>30.12.1981</a:t>
            </a:r>
            <a:endParaRPr lang="ru-RU" sz="1600" b="1" dirty="0"/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1941г. участвовал в Великой Отечественной войне под командованием генерал-лейтенанта Соколова В.Л. За время службы ранен четырежды. Награжден медалями «За отвагу», «За боевые заслуги».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57106" y="4659961"/>
            <a:ext cx="19865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Правнук</a:t>
            </a:r>
          </a:p>
          <a:p>
            <a:pPr algn="ctr"/>
            <a:r>
              <a:rPr lang="ru-RU" b="1" dirty="0" err="1" smtClean="0"/>
              <a:t>Андреянов</a:t>
            </a:r>
            <a:r>
              <a:rPr lang="ru-RU" b="1" dirty="0" smtClean="0"/>
              <a:t> Артём</a:t>
            </a:r>
            <a:endParaRPr lang="ru-RU" b="1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574474" y="1828801"/>
            <a:ext cx="2715492" cy="308956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</a:pPr>
            <a:endParaRPr lang="ru-RU" sz="1800" dirty="0">
              <a:ln>
                <a:solidFill>
                  <a:schemeClr val="accent2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-20200502-WA0002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 l="10673" t="8687" r="12384" b="11136"/>
          <a:stretch>
            <a:fillRect/>
          </a:stretch>
        </p:blipFill>
        <p:spPr>
          <a:xfrm>
            <a:off x="3592747" y="2590799"/>
            <a:ext cx="3071289" cy="4267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-20200501-WA0019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180109" y="282993"/>
            <a:ext cx="3569003" cy="3582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200501-WA0036.jpg"/>
          <p:cNvPicPr>
            <a:picLocks noChangeAspect="1"/>
          </p:cNvPicPr>
          <p:nvPr/>
        </p:nvPicPr>
        <p:blipFill>
          <a:blip r:embed="rId5" cstate="print"/>
          <a:srcRect l="13174" t="7879" r="8660"/>
          <a:stretch>
            <a:fillRect/>
          </a:stretch>
        </p:blipFill>
        <p:spPr>
          <a:xfrm>
            <a:off x="6456218" y="173324"/>
            <a:ext cx="2466110" cy="387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327A0E9-B975-4089-B0F1-A10742728D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1659" y="429935"/>
            <a:ext cx="2402886" cy="1760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77570" y="4355160"/>
            <a:ext cx="1548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Правнук</a:t>
            </a:r>
          </a:p>
          <a:p>
            <a:pPr algn="ctr"/>
            <a:r>
              <a:rPr lang="ru-RU" b="1" dirty="0" err="1" smtClean="0"/>
              <a:t>Аюпов</a:t>
            </a:r>
            <a:r>
              <a:rPr lang="ru-RU" b="1" dirty="0" smtClean="0"/>
              <a:t> Мурат</a:t>
            </a:r>
            <a:endParaRPr lang="ru-RU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99A66E0-CE35-47D1-9D45-FE464BC53714}"/>
              </a:ext>
            </a:extLst>
          </p:cNvPr>
          <p:cNvSpPr txBox="1"/>
          <p:nvPr/>
        </p:nvSpPr>
        <p:spPr>
          <a:xfrm>
            <a:off x="171450" y="4821383"/>
            <a:ext cx="3061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/>
              <a:t>Аюпов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Хакимулла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Аюпович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18.07.1924 </a:t>
            </a:r>
            <a:r>
              <a:rPr lang="ru-RU" sz="1600" b="1" dirty="0"/>
              <a:t>– </a:t>
            </a:r>
            <a:r>
              <a:rPr lang="ru-RU" sz="1600" b="1" dirty="0" smtClean="0"/>
              <a:t>30.12.1981</a:t>
            </a:r>
            <a:endParaRPr lang="ru-RU" sz="1600" b="1" dirty="0"/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1941г. участвовал в Великой Отечественной войне. Награжден орденом Отечественной войны 1 степени</a:t>
            </a:r>
          </a:p>
        </p:txBody>
      </p:sp>
      <p:pic>
        <p:nvPicPr>
          <p:cNvPr id="7" name="Рисунок 6" descr="IMG-20200502-WA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817" y="416068"/>
            <a:ext cx="3190009" cy="425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41965" y="1180330"/>
            <a:ext cx="3214255" cy="444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Слава нашим генералам</a:t>
            </a:r>
            <a:br>
              <a:rPr lang="ru-RU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И солдатам рядовым.</a:t>
            </a:r>
            <a:br>
              <a:rPr lang="ru-RU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Слава павшим и живым,</a:t>
            </a:r>
            <a:br>
              <a:rPr lang="ru-RU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От души спасибо им!</a:t>
            </a:r>
            <a:br>
              <a:rPr lang="ru-RU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Не забудем тех героев,</a:t>
            </a:r>
            <a:br>
              <a:rPr lang="ru-RU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Что лежат в земле сырой,</a:t>
            </a:r>
            <a:br>
              <a:rPr lang="ru-RU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Жизнь отдав на поле боя </a:t>
            </a:r>
            <a:br>
              <a:rPr lang="ru-RU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За народ, за нас с тобой!</a:t>
            </a:r>
            <a:endParaRPr lang="ru-RU" dirty="0"/>
          </a:p>
        </p:txBody>
      </p:sp>
      <p:pic>
        <p:nvPicPr>
          <p:cNvPr id="12" name="Рисунок 11" descr="Screenshot_20200502-121715_WhatsApp.jpg"/>
          <p:cNvPicPr>
            <a:picLocks noChangeAspect="1"/>
          </p:cNvPicPr>
          <p:nvPr/>
        </p:nvPicPr>
        <p:blipFill>
          <a:blip r:embed="rId4" cstate="print"/>
          <a:srcRect t="57172" r="3165" b="13131"/>
          <a:stretch>
            <a:fillRect/>
          </a:stretch>
        </p:blipFill>
        <p:spPr>
          <a:xfrm>
            <a:off x="5989790" y="4904510"/>
            <a:ext cx="2655446" cy="176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-20200502-WA0048.jpg"/>
          <p:cNvPicPr>
            <a:picLocks noChangeAspect="1"/>
          </p:cNvPicPr>
          <p:nvPr/>
        </p:nvPicPr>
        <p:blipFill>
          <a:blip r:embed="rId5" cstate="print"/>
          <a:srcRect t="19798" r="1232"/>
          <a:stretch>
            <a:fillRect/>
          </a:stretch>
        </p:blipFill>
        <p:spPr>
          <a:xfrm>
            <a:off x="5918002" y="277090"/>
            <a:ext cx="2931725" cy="4225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E974AB1-0E2E-4597-B2BA-E2FB48C4C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18" r="2814"/>
          <a:stretch>
            <a:fillRect/>
          </a:stretch>
        </p:blipFill>
        <p:spPr>
          <a:xfrm>
            <a:off x="6347379" y="193964"/>
            <a:ext cx="2533384" cy="4012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2DBABC9-8FAC-4D96-9C85-56B1D22788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07" r="9281"/>
          <a:stretch>
            <a:fillRect/>
          </a:stretch>
        </p:blipFill>
        <p:spPr>
          <a:xfrm>
            <a:off x="3422073" y="4031672"/>
            <a:ext cx="4018123" cy="2646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230069" y="4687669"/>
            <a:ext cx="1677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Правнук</a:t>
            </a:r>
          </a:p>
          <a:p>
            <a:pPr algn="ctr"/>
            <a:r>
              <a:rPr lang="ru-RU" b="1" dirty="0" smtClean="0"/>
              <a:t>Садыков </a:t>
            </a:r>
            <a:r>
              <a:rPr lang="ru-RU" b="1" dirty="0" err="1" smtClean="0"/>
              <a:t>Загир</a:t>
            </a:r>
            <a:endParaRPr lang="ru-RU" b="1" dirty="0"/>
          </a:p>
        </p:txBody>
      </p:sp>
      <p:sp>
        <p:nvSpPr>
          <p:cNvPr id="7" name="AutoShape 10" descr="blob:https://web.whatsapp.com/b5b84301-ca8b-43e7-9b6e-b60bf162e848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269674" y="277091"/>
            <a:ext cx="3366654" cy="31865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ru-RU" sz="2000" dirty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Майский праздник — День Победы Отмечает вся страна. </a:t>
            </a:r>
            <a: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Надевают </a:t>
            </a:r>
            <a:r>
              <a:rPr lang="ru-RU" sz="2000" dirty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наши деды Боевые ордена. Их с утра зовёт дорога </a:t>
            </a:r>
            <a: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торжественный парад. </a:t>
            </a:r>
            <a: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задумчиво с порога </a:t>
            </a:r>
            <a: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Вслед </a:t>
            </a:r>
            <a:r>
              <a:rPr lang="ru-RU" sz="2000" dirty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им бабушки глядят.</a:t>
            </a:r>
            <a:r>
              <a:rPr lang="ru-RU" sz="2800" dirty="0">
                <a:solidFill>
                  <a:schemeClr val="accent6"/>
                </a:solidFill>
              </a:rPr>
              <a:t/>
            </a:r>
            <a:br>
              <a:rPr lang="ru-RU" sz="2800" dirty="0">
                <a:solidFill>
                  <a:schemeClr val="accent6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 descr="IMG-20200501-WA0037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t="6061" r="3030" b="4444"/>
          <a:stretch>
            <a:fillRect/>
          </a:stretch>
        </p:blipFill>
        <p:spPr>
          <a:xfrm>
            <a:off x="193965" y="484910"/>
            <a:ext cx="3117272" cy="5114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9F05042-EC8E-437A-91BA-709580F20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747" y="276334"/>
            <a:ext cx="2908738" cy="387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364F08A-9CCD-4C15-8F39-32CF62D1E7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9676" y="2202115"/>
            <a:ext cx="2606730" cy="387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AD32623-246F-457D-BF51-AA599C5A82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450" y="4770236"/>
            <a:ext cx="959561" cy="18744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56663" y="6073031"/>
            <a:ext cx="3187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Талдыкина </a:t>
            </a:r>
            <a:r>
              <a:rPr lang="ru-RU" b="1" dirty="0" err="1" smtClean="0"/>
              <a:t>Виолетта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4126" y="4289362"/>
            <a:ext cx="2229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/>
              <a:t>Хамидуллина</a:t>
            </a:r>
            <a:r>
              <a:rPr lang="ru-RU" b="1" dirty="0" smtClean="0"/>
              <a:t> </a:t>
            </a:r>
            <a:r>
              <a:rPr lang="ru-RU" b="1" dirty="0" err="1" smtClean="0"/>
              <a:t>Леана</a:t>
            </a:r>
            <a:endParaRPr lang="ru-RU" b="1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096926" y="1508847"/>
            <a:ext cx="3561484" cy="3529012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Слава нашим генералам,</a:t>
            </a:r>
            <a:b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Слава нашим адмиралам</a:t>
            </a:r>
            <a:b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И солдатам рядовым –</a:t>
            </a:r>
            <a:b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Пешим, плавающим, конным,</a:t>
            </a:r>
            <a:b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Утомлённым, закалённым!</a:t>
            </a:r>
            <a:b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Слава павшим и живым –</a:t>
            </a:r>
            <a:b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>
                  <a:solidFill>
                    <a:schemeClr val="accent2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От души спасибо им</a:t>
            </a:r>
            <a:r>
              <a:rPr lang="ru-RU" sz="2000" dirty="0" smtClean="0">
                <a:solidFill>
                  <a:schemeClr val="accent6"/>
                </a:solidFill>
              </a:rPr>
              <a:t>!</a:t>
            </a:r>
            <a:endParaRPr lang="ru-RU" sz="2000" dirty="0">
              <a:ln>
                <a:solidFill>
                  <a:schemeClr val="accent2"/>
                </a:solidFill>
              </a:ln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5020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AB848B4-7EE8-4254-8E87-A79863969B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493" y="2351580"/>
            <a:ext cx="2714797" cy="3619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F888292-410A-41C3-A746-563C1D4BD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09" b="8384"/>
          <a:stretch>
            <a:fillRect/>
          </a:stretch>
        </p:blipFill>
        <p:spPr>
          <a:xfrm>
            <a:off x="3133725" y="238991"/>
            <a:ext cx="2669935" cy="3404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A8EF948-FDEE-43C4-BB7A-8D699FC52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6972" y="4311793"/>
            <a:ext cx="2497974" cy="18692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91057FA-C2C6-4A3C-B1A1-A3F498454B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452" y="273194"/>
            <a:ext cx="2680858" cy="197536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4136" y="5944783"/>
            <a:ext cx="1888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/>
              <a:t>Гизатов</a:t>
            </a:r>
            <a:r>
              <a:rPr lang="ru-RU" b="1" dirty="0" smtClean="0"/>
              <a:t> </a:t>
            </a:r>
            <a:r>
              <a:rPr lang="ru-RU" b="1" dirty="0" err="1" smtClean="0"/>
              <a:t>Амирхан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77482" y="3670657"/>
            <a:ext cx="2269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Гурьянова Елизавета</a:t>
            </a:r>
            <a:endParaRPr lang="ru-RU" b="1" dirty="0"/>
          </a:p>
        </p:txBody>
      </p:sp>
      <p:pic>
        <p:nvPicPr>
          <p:cNvPr id="11" name="Рисунок 10" descr="IMG-20200501-WA0038.jpg"/>
          <p:cNvPicPr>
            <a:picLocks noChangeAspect="1"/>
          </p:cNvPicPr>
          <p:nvPr/>
        </p:nvPicPr>
        <p:blipFill>
          <a:blip r:embed="rId8" cstate="print"/>
          <a:srcRect t="9899" r="1078"/>
          <a:stretch>
            <a:fillRect/>
          </a:stretch>
        </p:blipFill>
        <p:spPr>
          <a:xfrm>
            <a:off x="5850732" y="1343891"/>
            <a:ext cx="3070790" cy="4031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206958" y="5444039"/>
            <a:ext cx="229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/>
              <a:t>Муллахметов</a:t>
            </a:r>
            <a:r>
              <a:rPr lang="ru-RU" b="1" dirty="0" smtClean="0"/>
              <a:t> Руслан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981924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D1ED9F1-27BD-4416-B89F-E8AAAF797F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061" r="2728"/>
          <a:stretch>
            <a:fillRect/>
          </a:stretch>
        </p:blipFill>
        <p:spPr>
          <a:xfrm>
            <a:off x="6691746" y="3338946"/>
            <a:ext cx="2178642" cy="271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772982" y="5989996"/>
            <a:ext cx="20938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Правнучка</a:t>
            </a:r>
          </a:p>
          <a:p>
            <a:pPr algn="ctr"/>
            <a:r>
              <a:rPr lang="ru-RU" b="1" dirty="0" smtClean="0"/>
              <a:t>Суханова Василиса</a:t>
            </a:r>
            <a:endParaRPr lang="ru-R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C9E08B-2202-4C0B-A50D-ECE0E5CE81B2}"/>
              </a:ext>
            </a:extLst>
          </p:cNvPr>
          <p:cNvSpPr txBox="1"/>
          <p:nvPr/>
        </p:nvSpPr>
        <p:spPr>
          <a:xfrm>
            <a:off x="3249670" y="166255"/>
            <a:ext cx="572807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Земская Александра Андреевна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Родом Александра Андреевна из Харьковской области с. Берестовая. Во время войны молодой девушкой она пошла работать трактористом, затем, после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ойны, приехала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Верхнеуслонский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район, познакомилась с будущим мужем, вышла замуж, родила и воспитала 11 детей. Проработала всю свою жизнь Александра Андреевна в животноводческом комплексе совхоза Октябрьский, ранее назывался совхоз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Соровик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свинаркой на свиноферме, выращивала молодых поросят. Имеет награды: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«За Победу над Германией», юбилейные медали «За Победу в Великой Отечественной войне», «70 лет Победы в Великой Отечественной войне», удостоверение «За доблестный труд и самоотверженный труд в период Великой Отечественной войны», в 1962г. присвоено почетное звание «Мать-героиня».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Screenshot_20200502-114651_Gallery.jpg"/>
          <p:cNvPicPr>
            <a:picLocks noChangeAspect="1"/>
          </p:cNvPicPr>
          <p:nvPr/>
        </p:nvPicPr>
        <p:blipFill>
          <a:blip r:embed="rId4" cstate="print"/>
          <a:srcRect t="33939" r="2330" b="33720"/>
          <a:stretch>
            <a:fillRect/>
          </a:stretch>
        </p:blipFill>
        <p:spPr>
          <a:xfrm>
            <a:off x="176912" y="166255"/>
            <a:ext cx="3106615" cy="222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2302225"/>
            <a:ext cx="3394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Прабабушка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Земская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Александра Андреевна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Screenshot_20200502-115535_Video Player.jpg"/>
          <p:cNvPicPr>
            <a:picLocks noChangeAspect="1"/>
          </p:cNvPicPr>
          <p:nvPr/>
        </p:nvPicPr>
        <p:blipFill>
          <a:blip r:embed="rId5" cstate="print"/>
          <a:srcRect t="33939" r="2728" b="33940"/>
          <a:stretch>
            <a:fillRect/>
          </a:stretch>
        </p:blipFill>
        <p:spPr>
          <a:xfrm>
            <a:off x="260038" y="2881746"/>
            <a:ext cx="3078907" cy="2202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4990007"/>
            <a:ext cx="3158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Прадед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Земсков Иван Осипович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Screenshot_20200502-115514_Video Player.jpg"/>
          <p:cNvPicPr>
            <a:picLocks noChangeAspect="1"/>
          </p:cNvPicPr>
          <p:nvPr/>
        </p:nvPicPr>
        <p:blipFill>
          <a:blip r:embed="rId6" cstate="print"/>
          <a:srcRect t="34545" r="-337" b="34546"/>
          <a:stretch>
            <a:fillRect/>
          </a:stretch>
        </p:blipFill>
        <p:spPr>
          <a:xfrm>
            <a:off x="3515857" y="3006436"/>
            <a:ext cx="3175889" cy="2119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Screenshot_20200502-115523_Video Player.jpg"/>
          <p:cNvPicPr>
            <a:picLocks noChangeAspect="1"/>
          </p:cNvPicPr>
          <p:nvPr/>
        </p:nvPicPr>
        <p:blipFill>
          <a:blip r:embed="rId7" cstate="print"/>
          <a:srcRect t="34333" r="3898" b="35082"/>
          <a:stretch>
            <a:fillRect/>
          </a:stretch>
        </p:blipFill>
        <p:spPr>
          <a:xfrm>
            <a:off x="2809277" y="4973782"/>
            <a:ext cx="2732542" cy="1884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89940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E3DCC37-31C3-45E5-B42B-18A4D5ACF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6525" y="830728"/>
            <a:ext cx="2204794" cy="3916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222CB0C-E5D7-49F8-A642-237969E57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810" y="297600"/>
            <a:ext cx="245745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10F9F4C-9418-4AC9-B3C0-D3D92CE29F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83" y="4408516"/>
            <a:ext cx="1908417" cy="15614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79090" y="3636220"/>
            <a:ext cx="1576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Шеин Матвей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157026" y="5482832"/>
            <a:ext cx="2186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Шамсутдинов Булат</a:t>
            </a:r>
            <a:endParaRPr lang="ru-RU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E194A47-47EB-4B53-B042-7320210F9F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9492" y="1374707"/>
            <a:ext cx="2558058" cy="5100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350287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CAA80DB-F19C-4668-AB36-BDA5EA652E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625" y="396240"/>
            <a:ext cx="2700609" cy="364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88967C8-0EAD-45B6-B271-774E2C4841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9924" y="3822598"/>
            <a:ext cx="3328337" cy="28324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8970" y="4171797"/>
            <a:ext cx="2489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Правнук</a:t>
            </a:r>
          </a:p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Мухаметдинов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Кирам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-20200502-WA0004.jpg"/>
          <p:cNvPicPr>
            <a:picLocks noChangeAspect="1"/>
          </p:cNvPicPr>
          <p:nvPr/>
        </p:nvPicPr>
        <p:blipFill>
          <a:blip r:embed="rId6" cstate="print"/>
          <a:srcRect t="14949" r="-999" b="15556"/>
          <a:stretch>
            <a:fillRect/>
          </a:stretch>
        </p:blipFill>
        <p:spPr>
          <a:xfrm>
            <a:off x="4887624" y="360218"/>
            <a:ext cx="3896158" cy="4765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322619" y="5031617"/>
            <a:ext cx="4530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Прадед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Ибрагимов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Ильгизар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Абдллович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1924-1942гг.</a:t>
            </a:r>
          </a:p>
          <a:p>
            <a:pPr algn="just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Ильгизар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Абдуллович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был танкистом в Великой Отечественной войне. Заживо сгорел в танке 05.08.1942г в Калининской области.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28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83EA357-31C7-4553-8DE1-9BE1BAF76B29}"/>
              </a:ext>
            </a:extLst>
          </p:cNvPr>
          <p:cNvSpPr txBox="1"/>
          <p:nvPr/>
        </p:nvSpPr>
        <p:spPr>
          <a:xfrm>
            <a:off x="6202680" y="118872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6BA6755-DBFC-47B5-A51B-411AB87BC60C}"/>
              </a:ext>
            </a:extLst>
          </p:cNvPr>
          <p:cNvSpPr/>
          <p:nvPr/>
        </p:nvSpPr>
        <p:spPr>
          <a:xfrm>
            <a:off x="3063240" y="655321"/>
            <a:ext cx="5806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Слава тебе, солдат!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Поклонимся Великим тем годам,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 славным командирам и бойцам,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маршалам страны, и рядовым,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Поклонимся и мертвым, и живым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 тем, которых забывать нельзя,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Поклонимся, поклонимся, друзья.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 миром, всем народом, всей землёй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Поклонимся за тот великий бой!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4DE8903-75A5-4236-BCF2-EDD7B3BFA2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277892"/>
            <a:ext cx="2758440" cy="36779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5CF8F30-2AEF-4299-A0C4-07895192B40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8660" y="4071641"/>
            <a:ext cx="4465320" cy="25061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B7EA75E-9A0B-4B50-AE19-6B92A73BCCA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7796" y="4071641"/>
            <a:ext cx="3576044" cy="2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0115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IMG-20200502-WA0031.jpg"/>
          <p:cNvPicPr>
            <a:picLocks noChangeAspect="1"/>
          </p:cNvPicPr>
          <p:nvPr/>
        </p:nvPicPr>
        <p:blipFill>
          <a:blip r:embed="rId3" cstate="print"/>
          <a:srcRect t="14343" r="3535"/>
          <a:stretch>
            <a:fillRect/>
          </a:stretch>
        </p:blipFill>
        <p:spPr>
          <a:xfrm>
            <a:off x="6695210" y="3040675"/>
            <a:ext cx="1853045" cy="3290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00502-WA0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922" y="789709"/>
            <a:ext cx="3597786" cy="4645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C9E08B-2202-4C0B-A50D-ECE0E5CE81B2}"/>
              </a:ext>
            </a:extLst>
          </p:cNvPr>
          <p:cNvSpPr txBox="1"/>
          <p:nvPr/>
        </p:nvSpPr>
        <p:spPr>
          <a:xfrm>
            <a:off x="3740727" y="166255"/>
            <a:ext cx="523701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Алеев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Автоном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Егорович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24.09.1923-07.03.2006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Родился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Нурлатском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районе. Родители умерли до войны, а два его брата ушли на фронт и там погибли. В июне 1941г.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Автоном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Егорович добровольно призвался в ряды Красной Армии  и был направлен в Саратовское танковое училище, который закончил в 1942г. После этого он участвовал во многих сражениях, был награжден Орденом Красной звезды, Орденом Отечественной войны 1 степени. Участвовал в освобождении Латвии и Риги. После окончания войны служил в Восточной Германии, откуда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демобилизировался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1947г. Также награжден Орденом Трудового Красного Знамени, Бронзовой медалью ВДНХ СССР, званием «Заслуженный геолог РСФСР», дипломом «Первооткрыватель месторождения».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49912" y="6211669"/>
            <a:ext cx="21409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Правнук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Филиппов Даниил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5BF7EA-6448-4DEA-9F59-63B717102A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54" y="298128"/>
            <a:ext cx="2696335" cy="3595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FE116C-96ED-4223-9027-9E5A9BB1DE34}"/>
              </a:ext>
            </a:extLst>
          </p:cNvPr>
          <p:cNvSpPr txBox="1"/>
          <p:nvPr/>
        </p:nvSpPr>
        <p:spPr>
          <a:xfrm>
            <a:off x="434979" y="4089575"/>
            <a:ext cx="204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Максимова София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EED8D60-B1C1-46A3-8B67-C31DD6D6C5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717" y="4477502"/>
            <a:ext cx="4922520" cy="183056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8FE8905-3994-4807-8BAA-762AF42BA644}"/>
              </a:ext>
            </a:extLst>
          </p:cNvPr>
          <p:cNvSpPr/>
          <p:nvPr/>
        </p:nvSpPr>
        <p:spPr>
          <a:xfrm>
            <a:off x="3230880" y="32827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-apple-system"/>
              </a:rPr>
              <a:t>День Победы - праздник всей страны.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-apple-system"/>
              </a:rPr>
              <a:t>Духовой оркестр играет марши.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-apple-system"/>
              </a:rPr>
              <a:t>День Победы - праздник седины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-apple-system"/>
              </a:rPr>
              <a:t>Наших прадедов, дедов и кто помладше.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-apple-system"/>
              </a:rPr>
              <a:t>Даже тех, кто не видал войны -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-apple-system"/>
              </a:rPr>
              <a:t>Но её крылом задет был каждый, -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-apple-system"/>
              </a:rPr>
              <a:t>Поздравляем с Днём Победы мы!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-apple-system"/>
              </a:rPr>
              <a:t>Этот день - для всей России важный.</a:t>
            </a:r>
            <a:endParaRPr lang="ru-RU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4DD375-6508-41A2-A09D-01C33C9468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38" b="6864"/>
          <a:stretch>
            <a:fillRect/>
          </a:stretch>
        </p:blipFill>
        <p:spPr>
          <a:xfrm>
            <a:off x="5895108" y="2867891"/>
            <a:ext cx="2938655" cy="34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93D827-7052-4E00-AF5C-DC05B93E63AD}"/>
              </a:ext>
            </a:extLst>
          </p:cNvPr>
          <p:cNvSpPr txBox="1"/>
          <p:nvPr/>
        </p:nvSpPr>
        <p:spPr>
          <a:xfrm>
            <a:off x="6284076" y="6211669"/>
            <a:ext cx="2313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Работа</a:t>
            </a:r>
          </a:p>
          <a:p>
            <a:pPr algn="ctr"/>
            <a:r>
              <a:rPr lang="ru-RU" b="1" dirty="0"/>
              <a:t> </a:t>
            </a:r>
            <a:r>
              <a:rPr lang="ru-RU" b="1" dirty="0" err="1"/>
              <a:t>Губайдллина</a:t>
            </a:r>
            <a:r>
              <a:rPr lang="ru-RU" b="1" dirty="0"/>
              <a:t> </a:t>
            </a:r>
            <a:r>
              <a:rPr lang="ru-RU" b="1" dirty="0" err="1"/>
              <a:t>Ранеля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0042781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2D65F8-E82E-4EF1-98FC-A8772BBE93D9}"/>
              </a:ext>
            </a:extLst>
          </p:cNvPr>
          <p:cNvSpPr txBox="1"/>
          <p:nvPr/>
        </p:nvSpPr>
        <p:spPr>
          <a:xfrm>
            <a:off x="213360" y="1021080"/>
            <a:ext cx="35509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Куда б ни шёл, ни ехал ты,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Но здесь остановись,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Могиле этой дорогой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Всем сердцем поклонись.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Кто б ни был ты – 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рыбак, шахтёр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Учёный иль пастух, -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Навек запомни: здесь лежит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Твой самый лучший друг.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И для тебя, и для меня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Он сделал все, что мог: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Себя в бою не пожалел,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А Родину сберёг.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pPr algn="r"/>
            <a:r>
              <a:rPr lang="ru-RU" sz="2000" b="1" dirty="0">
                <a:solidFill>
                  <a:schemeClr val="bg1"/>
                </a:solidFill>
              </a:rPr>
              <a:t>Михаил И</a:t>
            </a:r>
            <a:r>
              <a:rPr lang="ru-RU" sz="2000" b="1" dirty="0" smtClean="0">
                <a:solidFill>
                  <a:schemeClr val="bg1"/>
                </a:solidFill>
              </a:rPr>
              <a:t>саковский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FA51F2-F274-4219-B006-8EB93DA7D61C}"/>
              </a:ext>
            </a:extLst>
          </p:cNvPr>
          <p:cNvSpPr txBox="1"/>
          <p:nvPr/>
        </p:nvSpPr>
        <p:spPr>
          <a:xfrm>
            <a:off x="1466117" y="0"/>
            <a:ext cx="6211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ВЕЧНАЯ СЛАВА ГЕРОЯМ!</a:t>
            </a:r>
          </a:p>
        </p:txBody>
      </p:sp>
    </p:spTree>
    <p:extLst>
      <p:ext uri="{BB962C8B-B14F-4D97-AF65-F5344CB8AC3E}">
        <p14:creationId xmlns:p14="http://schemas.microsoft.com/office/powerpoint/2010/main" xmlns="" val="27920484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EAC8199-7C51-4AAB-B1C7-2A8FE4EB70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7079" y="424275"/>
            <a:ext cx="1591787" cy="21223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6F4CDD9-3B77-40D7-A621-8C3BCDCBA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154" y="490234"/>
            <a:ext cx="2192595" cy="29387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9FC81C5-47D9-4367-BDA7-7C17DE9B3D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8370" y="581115"/>
            <a:ext cx="2480310" cy="29387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8D074A4-93D5-44BA-8448-043BFE6427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7079" y="3741967"/>
            <a:ext cx="2215516" cy="29540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AD2084-DD36-4F5E-84D7-2B1A78234669}"/>
              </a:ext>
            </a:extLst>
          </p:cNvPr>
          <p:cNvSpPr txBox="1"/>
          <p:nvPr/>
        </p:nvSpPr>
        <p:spPr>
          <a:xfrm>
            <a:off x="214529" y="3519881"/>
            <a:ext cx="25218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Перетягин</a:t>
            </a:r>
          </a:p>
          <a:p>
            <a:pPr algn="ctr"/>
            <a:r>
              <a:rPr lang="ru-RU" b="1" dirty="0"/>
              <a:t> Юрий Владимирович</a:t>
            </a:r>
          </a:p>
          <a:p>
            <a:pPr algn="ctr"/>
            <a:r>
              <a:rPr lang="ru-RU" b="1" dirty="0"/>
              <a:t>27.11.1924 – 25.12.2000</a:t>
            </a:r>
          </a:p>
          <a:p>
            <a:pPr algn="ctr"/>
            <a:r>
              <a:rPr lang="ru-RU" b="1" dirty="0"/>
              <a:t>(пулемётчик)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BC6C3F-8049-42DA-B3C5-3DFDF55984DF}"/>
              </a:ext>
            </a:extLst>
          </p:cNvPr>
          <p:cNvSpPr txBox="1"/>
          <p:nvPr/>
        </p:nvSpPr>
        <p:spPr>
          <a:xfrm>
            <a:off x="6093300" y="3519881"/>
            <a:ext cx="2616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Перетягина (Коршунова)</a:t>
            </a:r>
          </a:p>
          <a:p>
            <a:pPr algn="ctr"/>
            <a:r>
              <a:rPr lang="ru-RU" dirty="0"/>
              <a:t>Лена Павловна</a:t>
            </a:r>
          </a:p>
          <a:p>
            <a:pPr algn="ctr"/>
            <a:r>
              <a:rPr lang="ru-RU" dirty="0"/>
              <a:t>30.07.1925 – 13.03.2016</a:t>
            </a:r>
          </a:p>
          <a:p>
            <a:pPr algn="ctr"/>
            <a:r>
              <a:rPr lang="ru-RU" dirty="0"/>
              <a:t>(связистка)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71035FD-3F81-4128-BEA1-5CFA6843DCEA}"/>
              </a:ext>
            </a:extLst>
          </p:cNvPr>
          <p:cNvSpPr txBox="1"/>
          <p:nvPr/>
        </p:nvSpPr>
        <p:spPr>
          <a:xfrm>
            <a:off x="3493692" y="2596551"/>
            <a:ext cx="1357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990033"/>
                </a:solidFill>
              </a:rPr>
              <a:t>правнук</a:t>
            </a:r>
          </a:p>
          <a:p>
            <a:pPr algn="ctr"/>
            <a:r>
              <a:rPr lang="ru-RU" b="1" dirty="0" err="1">
                <a:solidFill>
                  <a:srgbClr val="990033"/>
                </a:solidFill>
              </a:rPr>
              <a:t>Гатауллин</a:t>
            </a:r>
            <a:r>
              <a:rPr lang="ru-RU" b="1" dirty="0">
                <a:solidFill>
                  <a:srgbClr val="990033"/>
                </a:solidFill>
              </a:rPr>
              <a:t> Камиль</a:t>
            </a:r>
          </a:p>
        </p:txBody>
      </p:sp>
    </p:spTree>
    <p:extLst>
      <p:ext uri="{BB962C8B-B14F-4D97-AF65-F5344CB8AC3E}">
        <p14:creationId xmlns:p14="http://schemas.microsoft.com/office/powerpoint/2010/main" xmlns="" val="33247352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A21AC2-2204-4D41-BBAE-15AF444859B7}"/>
              </a:ext>
            </a:extLst>
          </p:cNvPr>
          <p:cNvSpPr txBox="1"/>
          <p:nvPr/>
        </p:nvSpPr>
        <p:spPr>
          <a:xfrm>
            <a:off x="3479318" y="294291"/>
            <a:ext cx="5428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Ахмадеев</a:t>
            </a:r>
            <a:r>
              <a:rPr lang="ru-RU" b="1" dirty="0"/>
              <a:t> </a:t>
            </a:r>
          </a:p>
          <a:p>
            <a:pPr algn="ctr"/>
            <a:r>
              <a:rPr lang="ru-RU" b="1" dirty="0"/>
              <a:t>Гусман </a:t>
            </a:r>
            <a:r>
              <a:rPr lang="ru-RU" b="1" dirty="0" err="1"/>
              <a:t>Залялович</a:t>
            </a:r>
            <a:endParaRPr lang="ru-RU" b="1" dirty="0"/>
          </a:p>
          <a:p>
            <a:pPr algn="just"/>
            <a:r>
              <a:rPr lang="ru-RU" b="1" dirty="0"/>
              <a:t>	</a:t>
            </a:r>
            <a:r>
              <a:rPr lang="ru-RU" dirty="0"/>
              <a:t>Родился 27 февраля 1927 года в деревне </a:t>
            </a:r>
            <a:r>
              <a:rPr lang="ru-RU" dirty="0" err="1"/>
              <a:t>Кугарчино</a:t>
            </a:r>
            <a:r>
              <a:rPr lang="ru-RU" dirty="0"/>
              <a:t> Рыбно-Слободского района РТ. </a:t>
            </a:r>
          </a:p>
          <a:p>
            <a:pPr algn="just"/>
            <a:r>
              <a:rPr lang="ru-RU" dirty="0"/>
              <a:t>	В 1944 году был призван на тихоокеанский морской флот, а после окончания Великой отечественной Войны, участвовал в Советско-Японской войне 1945 года.</a:t>
            </a:r>
          </a:p>
          <a:p>
            <a:pPr algn="just"/>
            <a:r>
              <a:rPr lang="ru-RU" dirty="0"/>
              <a:t>	Домой вернулся в 1951 году. Имеет награды:</a:t>
            </a:r>
          </a:p>
          <a:p>
            <a:pPr algn="just"/>
            <a:r>
              <a:rPr lang="ru-RU" dirty="0"/>
              <a:t>	- Орден отечественной Войны 2 степени</a:t>
            </a:r>
          </a:p>
          <a:p>
            <a:pPr algn="just"/>
            <a:r>
              <a:rPr lang="ru-RU" dirty="0"/>
              <a:t>	- Медаль за победу над Германией</a:t>
            </a:r>
          </a:p>
          <a:p>
            <a:pPr algn="just"/>
            <a:r>
              <a:rPr lang="ru-RU" dirty="0"/>
              <a:t>	- Медаль за победу над Японией</a:t>
            </a:r>
          </a:p>
          <a:p>
            <a:pPr algn="just"/>
            <a:r>
              <a:rPr lang="ru-RU" dirty="0"/>
              <a:t>	После войны работал в деревне киномехаником, а после получения соответствующего образования, ветеринаром. </a:t>
            </a:r>
          </a:p>
          <a:p>
            <a:pPr algn="ctr"/>
            <a:endParaRPr lang="ru-RU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DA8DB5E-2D21-4092-B802-2E02A43E6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627" y="429446"/>
            <a:ext cx="3028691" cy="38430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C4B9553-1809-4C35-8E5F-6E44760CC0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627" y="4407610"/>
            <a:ext cx="4434840" cy="23282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A03CEFE-3B5F-4998-9082-5317D2C08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9655" y="4440856"/>
            <a:ext cx="1363718" cy="18480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A7F4BCD-9B65-4058-96EC-9A9DD7851E44}"/>
              </a:ext>
            </a:extLst>
          </p:cNvPr>
          <p:cNvSpPr txBox="1"/>
          <p:nvPr/>
        </p:nvSpPr>
        <p:spPr>
          <a:xfrm>
            <a:off x="5153806" y="4971530"/>
            <a:ext cx="212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Правнук</a:t>
            </a:r>
          </a:p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Гизатуллин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Самат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6975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F8FFCBB-7E0E-4C8F-9BF2-069AE5895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497" y="378372"/>
            <a:ext cx="4257503" cy="2774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63A4882-30CE-4716-B923-5A3BB892A63D}"/>
              </a:ext>
            </a:extLst>
          </p:cNvPr>
          <p:cNvSpPr txBox="1"/>
          <p:nvPr/>
        </p:nvSpPr>
        <p:spPr>
          <a:xfrm>
            <a:off x="812898" y="3176751"/>
            <a:ext cx="2822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/>
              <a:t>Гизатуллин</a:t>
            </a:r>
            <a:endParaRPr lang="ru-RU" b="1" dirty="0"/>
          </a:p>
          <a:p>
            <a:pPr algn="ctr"/>
            <a:r>
              <a:rPr lang="ru-RU" b="1" dirty="0" err="1"/>
              <a:t>Мухаметхан</a:t>
            </a:r>
            <a:r>
              <a:rPr lang="ru-RU" b="1" dirty="0"/>
              <a:t> </a:t>
            </a:r>
            <a:r>
              <a:rPr lang="ru-RU" b="1" dirty="0" err="1"/>
              <a:t>Гизатуллович</a:t>
            </a:r>
            <a:endParaRPr lang="ru-RU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50B1262-93EE-4281-93BC-7B9A1385F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5459" y="3153102"/>
            <a:ext cx="3852513" cy="30285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D08F95-CC6A-46C3-9263-BF984A9AE0A0}"/>
              </a:ext>
            </a:extLst>
          </p:cNvPr>
          <p:cNvSpPr txBox="1"/>
          <p:nvPr/>
        </p:nvSpPr>
        <p:spPr>
          <a:xfrm>
            <a:off x="2380641" y="5391807"/>
            <a:ext cx="2159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/>
              <a:t>Гизатуллина</a:t>
            </a:r>
            <a:endParaRPr lang="ru-RU" b="1" dirty="0"/>
          </a:p>
          <a:p>
            <a:pPr algn="ctr"/>
            <a:r>
              <a:rPr lang="ru-RU" b="1" dirty="0"/>
              <a:t>Малика </a:t>
            </a:r>
            <a:r>
              <a:rPr lang="ru-RU" b="1" dirty="0" err="1"/>
              <a:t>Вафиновна</a:t>
            </a:r>
            <a:endParaRPr lang="ru-RU" b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0C55400-1FD7-415E-B255-E68DA2A13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6735" y="378372"/>
            <a:ext cx="3489960" cy="238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32809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F03B56C-0108-4206-9B75-110AC9CFCD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65" y="252249"/>
            <a:ext cx="2382564" cy="3176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6134F4-1091-476B-82B5-0B9D224FBDF4}"/>
              </a:ext>
            </a:extLst>
          </p:cNvPr>
          <p:cNvSpPr txBox="1"/>
          <p:nvPr/>
        </p:nvSpPr>
        <p:spPr>
          <a:xfrm>
            <a:off x="165037" y="3429000"/>
            <a:ext cx="29830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/>
              <a:t>Мифтахутдинов</a:t>
            </a:r>
            <a:endParaRPr lang="ru-RU" sz="1600" b="1" dirty="0"/>
          </a:p>
          <a:p>
            <a:pPr algn="ctr"/>
            <a:r>
              <a:rPr lang="ru-RU" sz="1600" b="1" dirty="0" err="1"/>
              <a:t>Зигангарей</a:t>
            </a:r>
            <a:r>
              <a:rPr lang="ru-RU" sz="1600" b="1" dirty="0"/>
              <a:t> </a:t>
            </a:r>
            <a:r>
              <a:rPr lang="ru-RU" sz="1600" b="1" dirty="0" err="1"/>
              <a:t>Габдулбариевич</a:t>
            </a:r>
            <a:endParaRPr lang="ru-RU" sz="1600" b="1" dirty="0"/>
          </a:p>
          <a:p>
            <a:pPr algn="ctr"/>
            <a:r>
              <a:rPr lang="ru-RU" sz="1600" b="1" dirty="0"/>
              <a:t>27.06.1918 – 01.06.2007</a:t>
            </a:r>
            <a:r>
              <a:rPr lang="ru-RU" b="1" dirty="0"/>
              <a:t> гг.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0BB0B1D-4DFD-4FD2-8EE7-98F8CD534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1348" y="252247"/>
            <a:ext cx="2092874" cy="2790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BF1F0D-8291-4040-B138-EE60620F9C40}"/>
              </a:ext>
            </a:extLst>
          </p:cNvPr>
          <p:cNvSpPr txBox="1"/>
          <p:nvPr/>
        </p:nvSpPr>
        <p:spPr>
          <a:xfrm>
            <a:off x="6049977" y="3042746"/>
            <a:ext cx="2404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err="1"/>
              <a:t>Гаязов</a:t>
            </a:r>
            <a:endParaRPr lang="ru-RU" sz="1600" b="1" dirty="0"/>
          </a:p>
          <a:p>
            <a:pPr algn="ctr"/>
            <a:r>
              <a:rPr lang="ru-RU" sz="1600" b="1" dirty="0" err="1"/>
              <a:t>Лотфулла</a:t>
            </a:r>
            <a:r>
              <a:rPr lang="ru-RU" sz="1600" b="1" dirty="0"/>
              <a:t> </a:t>
            </a:r>
            <a:r>
              <a:rPr lang="ru-RU" sz="1600" b="1" dirty="0" err="1"/>
              <a:t>Гаязетдинович</a:t>
            </a:r>
            <a:endParaRPr lang="ru-RU" sz="1600" b="1" dirty="0"/>
          </a:p>
          <a:p>
            <a:pPr algn="ctr"/>
            <a:r>
              <a:rPr lang="ru-RU" sz="1600" b="1" dirty="0"/>
              <a:t>1918 – 1965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7E61A33-D67C-4D9F-95BD-2529935908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6656" y="3249713"/>
            <a:ext cx="2679644" cy="27525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F258BA-E678-4198-8D7B-B5A4917A5EB5}"/>
              </a:ext>
            </a:extLst>
          </p:cNvPr>
          <p:cNvSpPr txBox="1"/>
          <p:nvPr/>
        </p:nvSpPr>
        <p:spPr>
          <a:xfrm>
            <a:off x="2822029" y="5959420"/>
            <a:ext cx="2887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правнуки</a:t>
            </a:r>
          </a:p>
          <a:p>
            <a:pPr algn="ctr"/>
            <a:r>
              <a:rPr lang="ru-RU" b="1" dirty="0" err="1"/>
              <a:t>Музфаров</a:t>
            </a:r>
            <a:r>
              <a:rPr lang="ru-RU" b="1" dirty="0"/>
              <a:t> Карим и </a:t>
            </a:r>
            <a:r>
              <a:rPr lang="ru-RU" b="1" dirty="0" err="1"/>
              <a:t>Радель</a:t>
            </a:r>
            <a:endParaRPr lang="ru-RU" b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165EBA4-E61E-4B8C-8C0D-37E0EE016A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4662" y="499161"/>
            <a:ext cx="2404889" cy="22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6876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32652B-C960-47A2-884E-6E5DC3CEE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049" y="472439"/>
            <a:ext cx="2455310" cy="3276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C9E08B-2202-4C0B-A50D-ECE0E5CE81B2}"/>
              </a:ext>
            </a:extLst>
          </p:cNvPr>
          <p:cNvSpPr txBox="1"/>
          <p:nvPr/>
        </p:nvSpPr>
        <p:spPr>
          <a:xfrm>
            <a:off x="2986435" y="335279"/>
            <a:ext cx="57705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Шафигуллин</a:t>
            </a:r>
            <a:r>
              <a:rPr lang="ru-RU" b="1" dirty="0"/>
              <a:t> </a:t>
            </a:r>
            <a:r>
              <a:rPr lang="ru-RU" b="1" dirty="0" err="1"/>
              <a:t>Нургали</a:t>
            </a:r>
            <a:endParaRPr lang="ru-RU" b="1" dirty="0"/>
          </a:p>
          <a:p>
            <a:pPr algn="just"/>
            <a:r>
              <a:rPr lang="ru-RU" dirty="0"/>
              <a:t>	Родился в деревне </a:t>
            </a:r>
            <a:r>
              <a:rPr lang="ru-RU" dirty="0" err="1"/>
              <a:t>Симетбаш</a:t>
            </a:r>
            <a:r>
              <a:rPr lang="ru-RU" dirty="0"/>
              <a:t> Арского района. Ушёл на фронт 18-летним юношей. Через год он вступил в коммунистическую партию.</a:t>
            </a:r>
          </a:p>
          <a:p>
            <a:pPr algn="just"/>
            <a:r>
              <a:rPr lang="ru-RU" dirty="0"/>
              <a:t>	На фотографии юный гвардеец – </a:t>
            </a:r>
            <a:r>
              <a:rPr lang="ru-RU" dirty="0" err="1"/>
              <a:t>Нургали</a:t>
            </a:r>
            <a:r>
              <a:rPr lang="ru-RU" dirty="0"/>
              <a:t> всего 20 лет, а на его гимнастёрке уже две медали: «За отвагу» и «За боевые заслуги». </a:t>
            </a:r>
          </a:p>
          <a:p>
            <a:pPr algn="just"/>
            <a:r>
              <a:rPr lang="ru-RU" dirty="0" err="1"/>
              <a:t>Нургали</a:t>
            </a:r>
            <a:r>
              <a:rPr lang="ru-RU" dirty="0"/>
              <a:t> </a:t>
            </a:r>
            <a:r>
              <a:rPr lang="ru-RU" dirty="0" err="1"/>
              <a:t>Шафигуллину</a:t>
            </a:r>
            <a:r>
              <a:rPr lang="ru-RU" dirty="0"/>
              <a:t> повезло – он пришёл живым, да ещё с боевыми наградами. Не озлобился в горниле войны, не замкнулся, вернувшись искалеченным – без одной ноги. А сразу же принялся за дело – стал заведующим </a:t>
            </a:r>
            <a:r>
              <a:rPr lang="ru-RU" dirty="0" err="1"/>
              <a:t>зернотоком</a:t>
            </a:r>
            <a:r>
              <a:rPr lang="ru-RU" dirty="0"/>
              <a:t>. </a:t>
            </a:r>
          </a:p>
          <a:p>
            <a:pPr algn="just"/>
            <a:r>
              <a:rPr lang="ru-RU" dirty="0"/>
              <a:t>	</a:t>
            </a:r>
            <a:r>
              <a:rPr lang="ru-RU" dirty="0" err="1"/>
              <a:t>Нургали</a:t>
            </a:r>
            <a:r>
              <a:rPr lang="ru-RU" dirty="0"/>
              <a:t> </a:t>
            </a:r>
            <a:r>
              <a:rPr lang="ru-RU" dirty="0" err="1"/>
              <a:t>шафигуллин</a:t>
            </a:r>
            <a:r>
              <a:rPr lang="ru-RU" dirty="0"/>
              <a:t> в 1944 году был представлен к званию Героя </a:t>
            </a:r>
            <a:r>
              <a:rPr lang="ru-RU" dirty="0" err="1"/>
              <a:t>Софетского</a:t>
            </a:r>
            <a:r>
              <a:rPr lang="ru-RU" dirty="0"/>
              <a:t> Союза.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05F115F-9732-433C-977E-0A079CFD3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0373" y="4009787"/>
            <a:ext cx="1900707" cy="2534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664F71-5811-4763-9C02-D8F8088FEC4E}"/>
              </a:ext>
            </a:extLst>
          </p:cNvPr>
          <p:cNvSpPr txBox="1"/>
          <p:nvPr/>
        </p:nvSpPr>
        <p:spPr>
          <a:xfrm>
            <a:off x="4221480" y="5026049"/>
            <a:ext cx="2242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правнук</a:t>
            </a:r>
          </a:p>
          <a:p>
            <a:pPr algn="ctr"/>
            <a:r>
              <a:rPr lang="ru-RU" b="1" dirty="0"/>
              <a:t>Губайдуллин </a:t>
            </a:r>
            <a:r>
              <a:rPr lang="ru-RU" b="1" dirty="0" err="1"/>
              <a:t>Ранель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608794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B449300-4CD0-448E-A5BF-D70E684EAD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25" y="350127"/>
            <a:ext cx="2162723" cy="2545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9A66E0-CE35-47D1-9D45-FE464BC53714}"/>
              </a:ext>
            </a:extLst>
          </p:cNvPr>
          <p:cNvSpPr txBox="1"/>
          <p:nvPr/>
        </p:nvSpPr>
        <p:spPr>
          <a:xfrm>
            <a:off x="2515148" y="350127"/>
            <a:ext cx="62764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Фазылзянов</a:t>
            </a:r>
            <a:r>
              <a:rPr lang="ru-RU" b="1" dirty="0"/>
              <a:t> Абдулла </a:t>
            </a:r>
            <a:r>
              <a:rPr lang="ru-RU" b="1" dirty="0" err="1"/>
              <a:t>Фазылзянович</a:t>
            </a:r>
            <a:endParaRPr lang="ru-RU" b="1" dirty="0"/>
          </a:p>
          <a:p>
            <a:pPr algn="ctr"/>
            <a:r>
              <a:rPr lang="ru-RU" b="1" dirty="0"/>
              <a:t>15.11.1914 – 14.03.2004</a:t>
            </a:r>
          </a:p>
          <a:p>
            <a:pPr algn="just"/>
            <a:r>
              <a:rPr lang="ru-RU" b="1" dirty="0"/>
              <a:t>	</a:t>
            </a:r>
            <a:r>
              <a:rPr lang="ru-RU" dirty="0"/>
              <a:t>Родился В </a:t>
            </a:r>
            <a:r>
              <a:rPr lang="ru-RU" dirty="0" err="1"/>
              <a:t>Атнинском</a:t>
            </a:r>
            <a:r>
              <a:rPr lang="ru-RU" dirty="0"/>
              <a:t> районе татарской АССР.	22 июня 1914г. был призван в ряды Красной Армии. Он начал службу в составе седьмого Отдельного понтонного батальона рядовым понтонером в Бессарабии.</a:t>
            </a:r>
          </a:p>
          <a:p>
            <a:pPr algn="just"/>
            <a:r>
              <a:rPr lang="ru-RU" dirty="0"/>
              <a:t>	Абдулла </a:t>
            </a:r>
            <a:r>
              <a:rPr lang="ru-RU" dirty="0" err="1"/>
              <a:t>Фазылзянович</a:t>
            </a:r>
            <a:r>
              <a:rPr lang="ru-RU" dirty="0"/>
              <a:t> 	 встретил врагов на берегах реки Днестр. Пройдя тяжёлые бои, он дошёл до Праги. Участвовал в освобождении Украины, </a:t>
            </a:r>
            <a:r>
              <a:rPr lang="ru-RU" dirty="0" err="1"/>
              <a:t>Молдовии</a:t>
            </a:r>
            <a:r>
              <a:rPr lang="ru-RU" dirty="0"/>
              <a:t>, Венгрии, Австрии. </a:t>
            </a:r>
          </a:p>
          <a:p>
            <a:pPr algn="just"/>
            <a:r>
              <a:rPr lang="ru-RU" dirty="0"/>
              <a:t>	 Абдулла </a:t>
            </a:r>
            <a:r>
              <a:rPr lang="ru-RU" dirty="0" err="1"/>
              <a:t>Фазылзянович</a:t>
            </a:r>
            <a:r>
              <a:rPr lang="ru-RU" dirty="0"/>
              <a:t>  награждён за подвиги при переправе через реку Днепр орденом «Красной Звезды». Имеет знак «Отличный понтонёр», медали «за освобождение Сталинграда», «за освобождение Будапешта», «за освобождение Вены»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0A80581-7293-4071-9754-5247DE9DED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0869" y="4522701"/>
            <a:ext cx="1462492" cy="19851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60A4DA1-5346-4CBB-A453-B06D55AB7DC7}"/>
              </a:ext>
            </a:extLst>
          </p:cNvPr>
          <p:cNvSpPr txBox="1"/>
          <p:nvPr/>
        </p:nvSpPr>
        <p:spPr>
          <a:xfrm>
            <a:off x="2148840" y="5021038"/>
            <a:ext cx="1874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 правнучка</a:t>
            </a:r>
          </a:p>
          <a:p>
            <a:pPr algn="ctr"/>
            <a:r>
              <a:rPr lang="ru-RU" b="1" dirty="0" err="1"/>
              <a:t>Зайнуллина</a:t>
            </a:r>
            <a:r>
              <a:rPr lang="ru-RU" b="1" dirty="0"/>
              <a:t> </a:t>
            </a:r>
            <a:r>
              <a:rPr lang="ru-RU" b="1" dirty="0" err="1"/>
              <a:t>Хаят</a:t>
            </a:r>
            <a:endParaRPr lang="ru-RU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38940B8-71C9-4690-B0AA-1A5FB3F32B3A}"/>
              </a:ext>
            </a:extLst>
          </p:cNvPr>
          <p:cNvSpPr txBox="1"/>
          <p:nvPr/>
        </p:nvSpPr>
        <p:spPr>
          <a:xfrm rot="20002874">
            <a:off x="5637133" y="4652202"/>
            <a:ext cx="2970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Спасибо деду за победу!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610F674-09AD-40F1-B99C-678D6AC88E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26500">
            <a:off x="6636749" y="4993477"/>
            <a:ext cx="1821330" cy="134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172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-20200501-WA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39911" cy="6858000"/>
          </a:xfrm>
          <a:prstGeom prst="rect">
            <a:avLst/>
          </a:prstGeom>
        </p:spPr>
      </p:pic>
      <p:pic>
        <p:nvPicPr>
          <p:cNvPr id="6" name="Рисунок 5" descr="IMG-20200408-WA0037.jpg"/>
          <p:cNvPicPr>
            <a:picLocks noChangeAspect="1"/>
          </p:cNvPicPr>
          <p:nvPr/>
        </p:nvPicPr>
        <p:blipFill>
          <a:blip r:embed="rId4" cstate="print"/>
          <a:srcRect r="42328" b="13404"/>
          <a:stretch>
            <a:fillRect/>
          </a:stretch>
        </p:blipFill>
        <p:spPr>
          <a:xfrm>
            <a:off x="5458692" y="193963"/>
            <a:ext cx="3020291" cy="3401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904508" y="3823855"/>
            <a:ext cx="4655128" cy="3228109"/>
          </a:xfrm>
        </p:spPr>
        <p:txBody>
          <a:bodyPr>
            <a:noAutofit/>
          </a:bodyPr>
          <a:lstStyle/>
          <a:p>
            <a:r>
              <a:rPr lang="ru-RU" sz="20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Так мало праздников осталось,</a:t>
            </a:r>
            <a:br>
              <a:rPr lang="ru-RU" sz="20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Когда о прошлом вспоминают.</a:t>
            </a:r>
            <a:br>
              <a:rPr lang="ru-RU" sz="20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И в память о большой победе</a:t>
            </a:r>
            <a:br>
              <a:rPr lang="ru-RU" sz="20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Все ветеранов поздравляют.</a:t>
            </a:r>
            <a:br>
              <a:rPr lang="ru-RU" sz="20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Цветут тюльпаны и сирень,</a:t>
            </a:r>
            <a:br>
              <a:rPr lang="ru-RU" sz="20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Для вечной незабытой славы.</a:t>
            </a:r>
            <a:br>
              <a:rPr lang="ru-RU" sz="20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И в этот мирный майский день,</a:t>
            </a:r>
            <a:br>
              <a:rPr lang="ru-RU" sz="20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n>
                  <a:solidFill>
                    <a:schemeClr val="accent2"/>
                  </a:solidFill>
                </a:ln>
                <a:latin typeface="Times New Roman" pitchFamily="18" charset="0"/>
                <a:cs typeface="Times New Roman" pitchFamily="18" charset="0"/>
              </a:rPr>
              <a:t>Погибшим преподносим лавры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60A4DA1-5346-4CBB-A453-B06D55AB7DC7}"/>
              </a:ext>
            </a:extLst>
          </p:cNvPr>
          <p:cNvSpPr txBox="1"/>
          <p:nvPr/>
        </p:nvSpPr>
        <p:spPr>
          <a:xfrm>
            <a:off x="5768618" y="3483183"/>
            <a:ext cx="2199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 правнучка</a:t>
            </a:r>
          </a:p>
          <a:p>
            <a:pPr algn="ctr"/>
            <a:r>
              <a:rPr lang="ru-RU" b="1" dirty="0" err="1" smtClean="0"/>
              <a:t>Гиззатуллина</a:t>
            </a:r>
            <a:r>
              <a:rPr lang="ru-RU" b="1" dirty="0" smtClean="0"/>
              <a:t> </a:t>
            </a:r>
            <a:r>
              <a:rPr lang="ru-RU" b="1" dirty="0" err="1" smtClean="0"/>
              <a:t>Сафия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1958</TotalTime>
  <Words>433</Words>
  <Application>Microsoft Office PowerPoint</Application>
  <PresentationFormat>Экран (4:3)</PresentationFormat>
  <Paragraphs>149</Paragraphs>
  <Slides>22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Так мало праздников осталось, Когда о прошлом вспоминают. И в память о большой победе Все ветеранов поздравляют. Цветут тюльпаны и сирень, Для вечной незабытой славы. И в этот мирный майский день, Погибшим преподносим лавры</vt:lpstr>
      <vt:lpstr>Слайд 10</vt:lpstr>
      <vt:lpstr>Слезы счастья,  красные гвоздики Благодарность внуков и детей, На медалях солнечные блики Смелых, героических людей. Символом свободы дата стала Дня победы, но еще горька. Не померкнет воинская слава, Подвиг сохранится на века! </vt:lpstr>
      <vt:lpstr>Слайд 12</vt:lpstr>
      <vt:lpstr>Слайд 13</vt:lpstr>
      <vt:lpstr>Майский праздник — День Победы Отмечает вся страна.  Надевают наши деды Боевые ордена. Их с утра зовёт дорога  На торжественный парад.  И задумчиво с порога  Вслед им бабушки глядят.  </vt:lpstr>
      <vt:lpstr>Слава нашим генералам, Слава нашим адмиралам И солдатам рядовым – Пешим, плавающим, конным, Утомлённым, закалённым! Слава павшим и живым – От души спасибо им!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Диляра Акбирова</dc:creator>
  <cp:lastModifiedBy>home</cp:lastModifiedBy>
  <cp:revision>90</cp:revision>
  <dcterms:created xsi:type="dcterms:W3CDTF">2020-04-30T13:11:07Z</dcterms:created>
  <dcterms:modified xsi:type="dcterms:W3CDTF">2020-05-02T10:34:56Z</dcterms:modified>
</cp:coreProperties>
</file>