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7" r:id="rId5"/>
    <p:sldId id="268" r:id="rId6"/>
    <p:sldId id="261" r:id="rId7"/>
    <p:sldId id="259" r:id="rId8"/>
    <p:sldId id="265" r:id="rId9"/>
    <p:sldId id="269" r:id="rId10"/>
    <p:sldId id="275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91886A0-23AE-47F2-9C95-9BF852C78FE2}" type="datetimeFigureOut">
              <a:rPr lang="ru-RU" smtClean="0"/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27A7D5F-D8BE-4232-B808-12E1273923DB}" type="slidenum">
              <a:rPr lang="ru-RU" smtClean="0"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86A0-23AE-47F2-9C95-9BF852C78FE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7D5F-D8BE-4232-B808-12E1273923D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86A0-23AE-47F2-9C95-9BF852C78FE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7D5F-D8BE-4232-B808-12E1273923D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91886A0-23AE-47F2-9C95-9BF852C78FE2}" type="datetimeFigureOut">
              <a:rPr lang="ru-RU" smtClean="0"/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27A7D5F-D8BE-4232-B808-12E1273923DB}" type="slidenum">
              <a:rPr lang="ru-RU" smtClean="0"/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91886A0-23AE-47F2-9C95-9BF852C78FE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27A7D5F-D8BE-4232-B808-12E1273923DB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86A0-23AE-47F2-9C95-9BF852C78FE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7D5F-D8BE-4232-B808-12E1273923DB}" type="slidenum">
              <a:rPr lang="ru-RU" smtClean="0"/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86A0-23AE-47F2-9C95-9BF852C78FE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7D5F-D8BE-4232-B808-12E1273923DB}" type="slidenum">
              <a:rPr lang="ru-RU" smtClean="0"/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91886A0-23AE-47F2-9C95-9BF852C78FE2}" type="datetimeFigureOut">
              <a:rPr lang="ru-RU" smtClean="0"/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27A7D5F-D8BE-4232-B808-12E1273923DB}" type="slidenum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86A0-23AE-47F2-9C95-9BF852C78FE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A7D5F-D8BE-4232-B808-12E1273923D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91886A0-23AE-47F2-9C95-9BF852C78FE2}" type="datetimeFigureOut">
              <a:rPr lang="ru-RU" smtClean="0"/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27A7D5F-D8BE-4232-B808-12E1273923DB}" type="slidenum">
              <a:rPr lang="ru-RU" smtClean="0"/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91886A0-23AE-47F2-9C95-9BF852C78FE2}" type="datetimeFigureOut">
              <a:rPr lang="ru-RU" smtClean="0"/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27A7D5F-D8BE-4232-B808-12E1273923DB}" type="slidenum">
              <a:rPr lang="ru-RU" smtClean="0"/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91886A0-23AE-47F2-9C95-9BF852C78FE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27A7D5F-D8BE-4232-B808-12E1273923D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 panose="05000000000000000000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 panose="05020102010507070707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635" y="262890"/>
            <a:ext cx="6133465" cy="18288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Times New Roman" panose="02020603050405020304" charset="0"/>
                <a:cs typeface="Times New Roman" panose="02020603050405020304" charset="0"/>
              </a:rPr>
              <a:t>Математика</a:t>
            </a:r>
            <a:endParaRPr lang="ru-RU" sz="6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635" y="2870835"/>
            <a:ext cx="552513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imes New Roman" panose="02020603050405020304" charset="0"/>
                <a:cs typeface="Times New Roman" panose="02020603050405020304" charset="0"/>
              </a:rPr>
              <a:t>30 января </a:t>
            </a:r>
            <a:endParaRPr lang="ru-RU" sz="5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sz="5400" dirty="0">
                <a:latin typeface="Times New Roman" panose="02020603050405020304" charset="0"/>
                <a:cs typeface="Times New Roman" panose="02020603050405020304" charset="0"/>
              </a:rPr>
              <a:t>четверг</a:t>
            </a:r>
            <a:endParaRPr lang="ru-RU" sz="5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30 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" y="1270"/>
            <a:ext cx="7724140" cy="6870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03755" y="-100965"/>
            <a:ext cx="6120765" cy="2665095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sym typeface="+mn-ea"/>
              </a:rPr>
              <a:t>  </a:t>
            </a:r>
            <a:br>
              <a:rPr lang="ru-RU" sz="7200" dirty="0" smtClean="0">
                <a:sym typeface="+mn-ea"/>
              </a:rPr>
            </a:br>
            <a:br>
              <a:rPr lang="ru-RU" sz="7200" dirty="0" smtClean="0">
                <a:sym typeface="+mn-ea"/>
              </a:rPr>
            </a:br>
            <a:br>
              <a:rPr lang="ru-RU" sz="7200" dirty="0" smtClean="0">
                <a:sym typeface="+mn-ea"/>
              </a:rPr>
            </a:br>
            <a:r>
              <a:rPr lang="ru-RU" sz="7200" dirty="0" smtClean="0">
                <a:sym typeface="+mn-ea"/>
              </a:rPr>
              <a:t>  Молодцы!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Текстовое поле 99"/>
          <p:cNvSpPr txBox="1"/>
          <p:nvPr/>
        </p:nvSpPr>
        <p:spPr>
          <a:xfrm>
            <a:off x="354330" y="282575"/>
            <a:ext cx="7914005" cy="5015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4000" b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Придумано кем-то просто и мудроПри встрече здороваться: </a:t>
            </a:r>
            <a:endParaRPr lang="en-US" sz="4000" b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lang="en-US" sz="4000" b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             «Доброе утро!»Доброе утро солнцу и птицам!Доброе утро доверчивым лицам!И каждый становится добрым, </a:t>
            </a:r>
            <a:endParaRPr lang="en-US" sz="4000" b="0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lang="en-US" sz="400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                     доверчивым,</a:t>
            </a:r>
            <a:r>
              <a:rPr lang="en-US" sz="4000" b="0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             Доброе утро длится до вечера. </a:t>
            </a:r>
            <a:endParaRPr lang="ru-RU" alt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4830" y="1368425"/>
            <a:ext cx="7033260" cy="307086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anose="02020603050405020304" charset="0"/>
                <a:cs typeface="Times New Roman" panose="02020603050405020304" charset="0"/>
              </a:rPr>
              <a:t>Сложение и вычитание </a:t>
            </a:r>
            <a:br>
              <a:rPr lang="ru-RU" sz="5400" dirty="0" smtClean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sz="5400" dirty="0" smtClean="0">
                <a:latin typeface="Times New Roman" panose="02020603050405020304" charset="0"/>
                <a:cs typeface="Times New Roman" panose="02020603050405020304" charset="0"/>
              </a:rPr>
              <a:t>в пределах 100</a:t>
            </a:r>
            <a:endParaRPr lang="ru-RU" sz="54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329180" y="538480"/>
            <a:ext cx="6203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4800">
                <a:latin typeface="Times New Roman" panose="02020603050405020304" charset="0"/>
                <a:cs typeface="Times New Roman" panose="02020603050405020304" charset="0"/>
              </a:rPr>
              <a:t>Тема урока</a:t>
            </a:r>
            <a:endParaRPr lang="ru-RU" altLang="en-US" sz="4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" y="29845"/>
            <a:ext cx="7503795" cy="6807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амещающее содержимое 5"/>
          <p:cNvPicPr>
            <a:picLocks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206375" y="158115"/>
            <a:ext cx="7861300" cy="5379720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4026535" y="3244850"/>
            <a:ext cx="10909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ru-RU" dirty="0" smtClean="0">
                <a:solidFill>
                  <a:srgbClr val="C00000"/>
                </a:solidFill>
                <a:sym typeface="+mn-ea"/>
              </a:rPr>
              <a:t>Стр.  № </a:t>
            </a:r>
            <a:endParaRPr lang="ru-RU" altLang="en-US"/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584200" y="5870575"/>
            <a:ext cx="29533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Стр.  35№ 11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Россия Новости регионов России Imenno.ru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37005" y="2056765"/>
            <a:ext cx="6269990" cy="4702810"/>
          </a:xfrm>
          <a:prstGeom prst="rect">
            <a:avLst/>
          </a:prstGeom>
          <a:noFill/>
        </p:spPr>
      </p:pic>
      <p:sp>
        <p:nvSpPr>
          <p:cNvPr id="6" name="Блок-схема: узел 5"/>
          <p:cNvSpPr/>
          <p:nvPr/>
        </p:nvSpPr>
        <p:spPr>
          <a:xfrm>
            <a:off x="8316416" y="3861048"/>
            <a:ext cx="360040" cy="36004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539552" y="5085184"/>
            <a:ext cx="360040" cy="28803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010804" y="3500517"/>
            <a:ext cx="360040" cy="36004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5148064" y="2492896"/>
            <a:ext cx="360040" cy="28803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539552" y="3311907"/>
            <a:ext cx="360040" cy="36004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3419872" y="4941168"/>
            <a:ext cx="360040" cy="36004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7740352" y="548680"/>
            <a:ext cx="432048" cy="36004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6084168" y="6237312"/>
            <a:ext cx="432048" cy="36004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6588224" y="2924944"/>
            <a:ext cx="360040" cy="28803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узел 2"/>
          <p:cNvSpPr/>
          <p:nvPr/>
        </p:nvSpPr>
        <p:spPr>
          <a:xfrm>
            <a:off x="611560" y="980728"/>
            <a:ext cx="432048" cy="36004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738560" y="1107728"/>
            <a:ext cx="432048" cy="36004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234950" y="32385"/>
            <a:ext cx="8314690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3200" b="1">
                <a:latin typeface="Times New Roman" panose="02020603050405020304" charset="0"/>
                <a:cs typeface="Times New Roman" panose="02020603050405020304" charset="0"/>
              </a:rPr>
              <a:t>Задача.</a:t>
            </a:r>
            <a:endParaRPr lang="ru-RU" altLang="en-US" sz="32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Родители с детьми играли в снежки. Папа  бросил снежком 30 раз, а Саша на 20 снежков больше. Сколько всего снежков бросили Саша и папа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48" presetClass="entr" presetSubtype="0" accel="5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0"/>
                            </p:stCondLst>
                            <p:childTnLst>
                              <p:par>
                                <p:cTn id="33" presetID="48" presetClass="entr" presetSubtype="0" accel="5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0"/>
                            </p:stCondLst>
                            <p:childTnLst>
                              <p:par>
                                <p:cTn id="40" presetID="48" presetClass="entr" presetSubtype="0" accel="5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000"/>
                            </p:stCondLst>
                            <p:childTnLst>
                              <p:par>
                                <p:cTn id="47" presetID="48" presetClass="entr" presetSubtype="0" accel="5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64" presetID="48" presetClass="entr" presetSubtype="0" accel="5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9000"/>
                            </p:stCondLst>
                            <p:childTnLst>
                              <p:par>
                                <p:cTn id="71" presetID="48" presetClass="entr" presetSubtype="0" accel="5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ldLvl="0" animBg="1"/>
      <p:bldP spid="10" grpId="0" animBg="1"/>
      <p:bldP spid="11" grpId="0" bldLvl="0" animBg="1"/>
      <p:bldP spid="12" grpId="0" animBg="1"/>
      <p:bldP spid="13" grpId="0" animBg="1"/>
      <p:bldP spid="14" grpId="0" animBg="1"/>
      <p:bldP spid="15" grpId="0" animBg="1"/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5517232"/>
            <a:ext cx="75608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charset="0"/>
                <a:cs typeface="Times New Roman" panose="02020603050405020304" charset="0"/>
              </a:rPr>
              <a:t>1. Начертите отрезок длинной 9 см;</a:t>
            </a:r>
            <a:endParaRPr lang="ru-RU" sz="2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2800" dirty="0" smtClean="0">
                <a:latin typeface="Times New Roman" panose="02020603050405020304" charset="0"/>
                <a:cs typeface="Times New Roman" panose="02020603050405020304" charset="0"/>
              </a:rPr>
              <a:t>2. Начертите отрезок на 3 см короче первого.</a:t>
            </a:r>
            <a:endParaRPr lang="ru-RU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465" y="64770"/>
            <a:ext cx="8449945" cy="5259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5335" y="1061720"/>
            <a:ext cx="6739255" cy="5641975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775335" y="201295"/>
            <a:ext cx="78505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ru-RU" sz="2800" b="1">
                <a:latin typeface="Times New Roman" panose="02020603050405020304" charset="0"/>
                <a:cs typeface="Times New Roman" panose="02020603050405020304" charset="0"/>
              </a:rPr>
              <a:t>Найди отличие</a:t>
            </a:r>
            <a:endParaRPr lang="ru-RU" altLang="ru-RU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833755"/>
            <a:ext cx="7679690" cy="434530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298450" y="66040"/>
            <a:ext cx="77844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3600" b="1">
                <a:latin typeface="Times New Roman" panose="02020603050405020304" charset="0"/>
                <a:cs typeface="Times New Roman" panose="02020603050405020304" charset="0"/>
              </a:rPr>
              <a:t>Чей Мурзик?</a:t>
            </a:r>
            <a:endParaRPr lang="ru-RU" altLang="en-US" sz="3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26695" y="5481955"/>
            <a:ext cx="790892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На рисунке три подружки</a:t>
            </a:r>
            <a:r>
              <a:rPr lang="en-US" altLang="en-US" sz="2800"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 Ира, Таня и Галя. С ними кот Мурзик. Только вот чей он? Кто хозяйка Мурзика?</a:t>
            </a:r>
            <a:endParaRPr lang="ru-RU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721</Words>
  <Application>WPS Presentation</Application>
  <PresentationFormat>Экран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SimSun</vt:lpstr>
      <vt:lpstr>Wingdings</vt:lpstr>
      <vt:lpstr>Wingdings</vt:lpstr>
      <vt:lpstr>Wingdings 2</vt:lpstr>
      <vt:lpstr>Times New Roman</vt:lpstr>
      <vt:lpstr>Century Schoolbook</vt:lpstr>
      <vt:lpstr>Century</vt:lpstr>
      <vt:lpstr>微软雅黑</vt:lpstr>
      <vt:lpstr>Arial Unicode MS</vt:lpstr>
      <vt:lpstr/>
      <vt:lpstr>Calibri</vt:lpstr>
      <vt:lpstr>Эркер</vt:lpstr>
      <vt:lpstr>Математика</vt:lpstr>
      <vt:lpstr>PowerPoint 演示文稿</vt:lpstr>
      <vt:lpstr>Сложение и вычитание  в пределах 100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Молодцы!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Администратор</cp:lastModifiedBy>
  <cp:revision>24</cp:revision>
  <dcterms:created xsi:type="dcterms:W3CDTF">2015-01-29T11:45:00Z</dcterms:created>
  <dcterms:modified xsi:type="dcterms:W3CDTF">2020-05-13T11:57:25Z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1049-10.2.0.7646</vt:lpwstr>
  </property>
</Properties>
</file>