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2" r:id="rId5"/>
    <p:sldId id="273" r:id="rId6"/>
    <p:sldId id="275" r:id="rId7"/>
    <p:sldId id="274" r:id="rId8"/>
    <p:sldId id="269" r:id="rId9"/>
    <p:sldId id="27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3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4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2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2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9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9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3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6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0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8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9CF3-7B3B-44AA-AF43-AB12A152A92B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EC722-9E89-47C3-8D89-C26382CF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2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18988"/>
            <a:ext cx="6192688" cy="3672408"/>
          </a:xfrm>
          <a:prstGeom prst="rect">
            <a:avLst/>
          </a:prstGeom>
          <a:solidFill>
            <a:srgbClr val="00800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708920"/>
            <a:ext cx="4437112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8856" y="1169584"/>
            <a:ext cx="8204448" cy="2571216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НЕКОТОРЫЕ </a:t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ФИЗИЧЕСКИЕ </a:t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ТЕРМИНЫ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0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64629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google.com/logos/2012/hertz-2011-h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5157192"/>
            <a:ext cx="3491882" cy="13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Физика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одна </a:t>
            </a:r>
            <a:r>
              <a:rPr lang="ru-RU" dirty="0"/>
              <a:t>из основных наук о природе.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5069160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физики </a:t>
            </a:r>
            <a:r>
              <a:rPr lang="ru-RU" dirty="0"/>
              <a:t>состоит в том, чтобы откры­вать и изучать законы, которые связывают между собой различные физические явления, происходящие в природе.</a:t>
            </a:r>
          </a:p>
          <a:p>
            <a:endParaRPr lang="ru-RU" dirty="0"/>
          </a:p>
        </p:txBody>
      </p:sp>
      <p:pic>
        <p:nvPicPr>
          <p:cNvPr id="4106" name="Picture 10" descr="https://personal.psu.edu/djs75/images/rollingra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810000" cy="2857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Физика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одна </a:t>
            </a:r>
            <a:r>
              <a:rPr lang="ru-RU" dirty="0"/>
              <a:t>из основных наук о природе.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Физика оперирует специальными словами –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терминами.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s://blog.udemy.com/wp-content/uploads/2014/06/1402936614_tmp_shutterstock_104014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636912"/>
            <a:ext cx="5544616" cy="413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физике каждое из окружающих нас тел </a:t>
            </a:r>
            <a:r>
              <a:rPr lang="ru-RU" dirty="0" smtClean="0"/>
              <a:t>принято </a:t>
            </a:r>
            <a:r>
              <a:rPr lang="ru-RU" dirty="0"/>
              <a:t>называть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физическим телом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или просто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телом.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11126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s://i.pinimg.com/originals/7d/d1/01/7dd10167a7a368381cfced9529afda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05510"/>
            <a:ext cx="2145661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https://uspeshnyjohotnik.ru/uploads/posts/2018-10/medium/1540151982_kak-pravilno-i-bystro-ustranit-prokol-v-rezinovoj-lodke-na-priro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46294"/>
            <a:ext cx="2566979" cy="20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https://png.pngtree.com/png_detail/18/09/10/pngtree-sofa-png-clipart_139394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20" y="2913422"/>
            <a:ext cx="2376264" cy="247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https://ds04.infourok.ru/uploads/ex/0229/000f57f0-084dea70/hello_html_m53dba21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4426" y="4869160"/>
            <a:ext cx="1683594" cy="17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5" name="Picture 17" descr="https://icon2.kisspng.com/20180502/kce/kisspng-sticker-animation-moon-cartoon-moon-5ae9e0ab6330d4.98340685152527684340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36" y="4441298"/>
            <a:ext cx="2309452" cy="2487102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6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Всякое тело имеет форму и объём. 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/>
              <a:t>Всё то, из чего состоят физические тела, на­зывают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веществом. 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Вещество</a:t>
            </a:r>
            <a:r>
              <a:rPr lang="ru-RU" dirty="0" smtClean="0"/>
              <a:t> </a:t>
            </a:r>
            <a:r>
              <a:rPr lang="ru-RU" dirty="0"/>
              <a:t>— это один из видов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материи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словом «материя» в науке называют всё, что есть во Вселенной.</a:t>
            </a:r>
          </a:p>
          <a:p>
            <a:pPr marL="0" indent="0" algn="ctr">
              <a:buNone/>
            </a:pP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s://lh3.googleusercontent.com/P4mjfWh3KIxjiGsLrYVk1IQrI3xDvchCpMcDOUP08zeorUyZQVKt7dX72caPmH_eZ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" y="4251831"/>
            <a:ext cx="2483768" cy="24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uidownload.com/files/73/333/132/overlapping-bricks-closeup-ic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78717"/>
            <a:ext cx="2595446" cy="20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images.vectorhq.com/images/previews/7b9/wood-block-1259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60" y="5022103"/>
            <a:ext cx="1757561" cy="17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https://png.pngtree.com/element_origin_min_pic/16/10/15/2058022684a7df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51831"/>
            <a:ext cx="2323430" cy="232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.freepik.com/free-vector/_60352-1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47379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871" y="303039"/>
            <a:ext cx="806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различаются тела?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https://cdn2.vectorstock.com/i/1000x1000/33/06/photorealistic-calibration-weight-for-scales-vector-142433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44"/>
          <a:stretch/>
        </p:blipFill>
        <p:spPr bwMode="auto">
          <a:xfrm>
            <a:off x="0" y="1988840"/>
            <a:ext cx="9196237" cy="371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znakka4estva.ru/uploads/category_items/sources/d97832fd454e57559a5ca45163a012e6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17365" r="409"/>
          <a:stretch/>
        </p:blipFill>
        <p:spPr bwMode="auto">
          <a:xfrm>
            <a:off x="-180528" y="1985066"/>
            <a:ext cx="10483474" cy="487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i.ytimg.com/vi/Lat-aARiuJo/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1"/>
          <a:stretch/>
        </p:blipFill>
        <p:spPr bwMode="auto">
          <a:xfrm>
            <a:off x="-208092" y="1995110"/>
            <a:ext cx="9753600" cy="26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s://ds03.infourok.ru/uploads/ex/0fcd/00031d0c-1c3be023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2"/>
            <a:ext cx="8496944" cy="482453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Что в физике понимают под термином «физическое тело»?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называют веществом? </a:t>
            </a:r>
            <a:endParaRPr lang="ru-RU" dirty="0" smtClean="0"/>
          </a:p>
          <a:p>
            <a:r>
              <a:rPr lang="ru-RU" dirty="0" smtClean="0"/>
              <a:t>Приведите </a:t>
            </a:r>
            <a:r>
              <a:rPr lang="ru-RU" dirty="0"/>
              <a:t>примеры физических тел и ве­ществ. </a:t>
            </a:r>
          </a:p>
          <a:p>
            <a:r>
              <a:rPr lang="ru-RU" dirty="0" smtClean="0"/>
              <a:t> Приведите примеры тел, у которых различаются</a:t>
            </a:r>
          </a:p>
          <a:p>
            <a:pPr lvl="1"/>
            <a:r>
              <a:rPr lang="ru-RU" dirty="0" smtClean="0"/>
              <a:t>Форма,</a:t>
            </a:r>
          </a:p>
          <a:p>
            <a:pPr lvl="1"/>
            <a:r>
              <a:rPr lang="ru-RU" dirty="0" smtClean="0"/>
              <a:t>Вещество, из которого они сделаны,</a:t>
            </a:r>
          </a:p>
          <a:p>
            <a:pPr lvl="1"/>
            <a:r>
              <a:rPr lang="ru-RU" dirty="0" smtClean="0"/>
              <a:t>Объем.</a:t>
            </a: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691680" y="260646"/>
            <a:ext cx="5866891" cy="1584177"/>
            <a:chOff x="505309" y="260647"/>
            <a:chExt cx="7956161" cy="2448274"/>
          </a:xfrm>
        </p:grpSpPr>
        <p:pic>
          <p:nvPicPr>
            <p:cNvPr id="14338" name="Picture 2" descr="https://t3.ftcdn.net/jpg/00/55/51/00/500_F_55510001_ggqYPLAflAGULGNqOtLDQ8xAIZbQnaWJ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8" r="57518" b="62419"/>
            <a:stretch/>
          </p:blipFill>
          <p:spPr bwMode="auto">
            <a:xfrm>
              <a:off x="3169605" y="260647"/>
              <a:ext cx="2621690" cy="244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505309" y="2235840"/>
              <a:ext cx="26642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95" y="2208058"/>
              <a:ext cx="2670175" cy="55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98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33031"/>
            <a:ext cx="8229600" cy="26931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51521" y="260648"/>
            <a:ext cx="2012804" cy="1118619"/>
            <a:chOff x="-3060848" y="836712"/>
            <a:chExt cx="5976664" cy="3608462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0848" y="836712"/>
              <a:ext cx="5619016" cy="360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-19142" y="2132856"/>
              <a:ext cx="2934958" cy="2312318"/>
              <a:chOff x="-19142" y="2132856"/>
              <a:chExt cx="2934958" cy="2312318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07504" y="2420888"/>
                <a:ext cx="2808312" cy="2024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414152" y="2132856"/>
                <a:ext cx="288032" cy="26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38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142" y="4207049"/>
                <a:ext cx="317500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6769260" y="751741"/>
            <a:ext cx="2088232" cy="426537"/>
          </a:xfrm>
          <a:prstGeom prst="bentConnector3">
            <a:avLst>
              <a:gd name="adj1" fmla="val 9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64325" y="380991"/>
            <a:ext cx="5488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9037" y="1503512"/>
            <a:ext cx="8640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Заполните таблицу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16380"/>
              </p:ext>
            </p:extLst>
          </p:nvPr>
        </p:nvGraphicFramePr>
        <p:xfrm>
          <a:off x="386589" y="1903622"/>
          <a:ext cx="8440329" cy="2520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3443"/>
                <a:gridCol w="2813443"/>
                <a:gridCol w="2813443"/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Физическое тело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явление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/>
                </a:tc>
              </a:tr>
              <a:tr h="504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36538" y="4581128"/>
            <a:ext cx="8420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свинец, гром, пурга, алюминий, рассвет, буран, Луна, спирт, ножницы, ртуть, снегопад, стол, медь, кипение воды, падение дождевых капель, дверь, капля росы, пластик, дневник, вода, извержение вулкана, железо, прозвучал звонок с урока, веник, катится вагон.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0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НЕКОТОРЫЕ  ФИЗИЧЕСКИЕ  ТЕРМИНЫ</vt:lpstr>
      <vt:lpstr>Физика —  одна из основных наук о природе. </vt:lpstr>
      <vt:lpstr>Физика —  одна из основных наук о природе. </vt:lpstr>
      <vt:lpstr>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изучает физика?</dc:title>
  <dc:creator>adm</dc:creator>
  <cp:lastModifiedBy>adm</cp:lastModifiedBy>
  <cp:revision>22</cp:revision>
  <dcterms:created xsi:type="dcterms:W3CDTF">2019-08-28T14:36:35Z</dcterms:created>
  <dcterms:modified xsi:type="dcterms:W3CDTF">2019-08-28T17:21:13Z</dcterms:modified>
</cp:coreProperties>
</file>