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77" r:id="rId4"/>
    <p:sldId id="279" r:id="rId5"/>
    <p:sldId id="280" r:id="rId6"/>
    <p:sldId id="281" r:id="rId7"/>
    <p:sldId id="282" r:id="rId8"/>
    <p:sldId id="283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83BE-4E86-473B-B23B-D97DD0A7790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AD1FB-29CF-4665-9EAA-B66F0502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713C8-BA22-4578-9B0D-2E4E2FDF8B5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F7EAC-0289-4425-A618-A25EF4EBA2F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53D5F1-5F2D-4A5E-A9EF-5D181CF32CE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313D19-3337-4DA1-9D61-F9DD4524C68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AE543-10A7-4E9C-9317-8F8A1D25ECC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B28CBB-851B-420B-A34E-62E6418FC89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BADF6-DF5A-4713-9B91-7B2C5490BFE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D6955-32DB-47A6-8AE5-42D41202604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1B80DD-896B-4ADB-B0AF-4ACDD8BFEF9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-642966"/>
            <a:ext cx="9144000" cy="26431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 лет </a:t>
            </a:r>
            <a:b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ПОБЕДЕ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2" name="Picture 5" descr="http://static.wixstatic.com/media/e60c7e_d86dd25975754c1f86b9801574e6b442~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Петрова Марина Леонидовна учитель истории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СОШ №42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Шерловая гора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vosetia.ru/img/image_big/412fd291-db0c-405c-8b7d-e601d3007c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42875" y="0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Утром 22 июня 1941 года наши пограничники первыми встретили натиск гитлеровских войск</a:t>
            </a:r>
          </a:p>
        </p:txBody>
      </p:sp>
      <p:pic>
        <p:nvPicPr>
          <p:cNvPr id="3076" name="Picture 6" descr="http://www.playcast.ru/uploads/2016/02/22/174464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357813"/>
            <a:ext cx="25193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6035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0000"/>
                </a:solidFill>
                <a:latin typeface="Arial Black" pitchFamily="34" charset="0"/>
              </a:rPr>
              <a:t>«Всё для </a:t>
            </a:r>
            <a:r>
              <a:rPr lang="ru-RU" sz="3600" b="1" dirty="0" smtClean="0">
                <a:solidFill>
                  <a:srgbClr val="CC0000"/>
                </a:solidFill>
                <a:latin typeface="Arial Black" pitchFamily="34" charset="0"/>
              </a:rPr>
              <a:t>фронта! </a:t>
            </a:r>
          </a:p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Arial Black" pitchFamily="34" charset="0"/>
              </a:rPr>
              <a:t>Всё </a:t>
            </a:r>
            <a:r>
              <a:rPr lang="ru-RU" sz="3600" b="1" dirty="0">
                <a:solidFill>
                  <a:srgbClr val="CC0000"/>
                </a:solidFill>
                <a:latin typeface="Arial Black" pitchFamily="34" charset="0"/>
              </a:rPr>
              <a:t>для победы!»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Женщины и дети заменили в поле и у станков ушедших на войну мужчин</a:t>
            </a:r>
            <a:r>
              <a:rPr lang="ru-RU" sz="2000" dirty="0"/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в 1941 г. из западных областей СССР было эвакуировано 2593 промышленных предприятия.</a:t>
            </a:r>
          </a:p>
        </p:txBody>
      </p:sp>
      <p:pic>
        <p:nvPicPr>
          <p:cNvPr id="26633" name="Picture 9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06745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4" name="Picture 10" descr="27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74625" y="3857625"/>
            <a:ext cx="4179888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4313" y="188913"/>
            <a:ext cx="8821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Arial Black" pitchFamily="34" charset="0"/>
              </a:rPr>
              <a:t>Освобождение территории СССР и стран Восточной Европы</a:t>
            </a:r>
            <a:endParaRPr lang="ru-RU" sz="2400" b="1">
              <a:solidFill>
                <a:srgbClr val="CC0000"/>
              </a:solidFill>
              <a:latin typeface="Constantia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результате летне-осенней кампании 1944 г. освобождены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Белоруссия, Украина и Прибалтика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4282" y="264318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марте-мае 1945 г. освобождены Варшава, Будапешт, Вена, Белград, Бухарест, Прага, взят Кёнигсберг.</a:t>
            </a:r>
          </a:p>
        </p:txBody>
      </p:sp>
      <p:pic>
        <p:nvPicPr>
          <p:cNvPr id="27658" name="Picture 10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25196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378325" cy="3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-285750" y="188913"/>
            <a:ext cx="578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Arial Black" pitchFamily="34" charset="0"/>
              </a:rPr>
              <a:t>Цена и значение</a:t>
            </a:r>
            <a:endParaRPr lang="en-US" sz="3600" b="1">
              <a:solidFill>
                <a:srgbClr val="CC0000"/>
              </a:solidFill>
              <a:latin typeface="Arial Black" pitchFamily="34" charset="0"/>
            </a:endParaRPr>
          </a:p>
          <a:p>
            <a:pPr algn="ctr"/>
            <a:r>
              <a:rPr lang="ru-RU" sz="3600" b="1">
                <a:solidFill>
                  <a:srgbClr val="CC0000"/>
                </a:solidFill>
                <a:latin typeface="Arial Black" pitchFamily="34" charset="0"/>
              </a:rPr>
              <a:t> Победы</a:t>
            </a:r>
            <a:endParaRPr lang="ru-RU" sz="2400" b="1">
              <a:solidFill>
                <a:srgbClr val="CC0000"/>
              </a:solidFill>
              <a:latin typeface="Constantia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43926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Великая Отечественная война – главное событие Отечественной истории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века.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продолжалась 1418 дней, её жертвами стали 26,6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чел., СССР потерял 1/3 часть своего национального богатства.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СССР отразил самое масштабное военное вторжение в истории, доказал своё право на существование и нанёс решительное поражение фашизму.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857625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людские потери СССР в ходе войны составили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26,6 млн.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Из них более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8,7 млн.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погибли на полях сражений,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7,42 млн.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были истреблены нацистами на оккупированных территориях, более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млн.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погибли от жестоких условий оккупационного режима. </a:t>
            </a:r>
          </a:p>
          <a:p>
            <a:endParaRPr lang="ru-RU" dirty="0" smtClean="0"/>
          </a:p>
        </p:txBody>
      </p:sp>
      <p:pic>
        <p:nvPicPr>
          <p:cNvPr id="11267" name="Picture 5" descr="https://avatars.mds.yandex.net/get-pdb/1209255/ab9b3973-a253-4602-a1fc-5ed421ae1099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428625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36433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5,27 млн.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были угнаны на каторжные работы в Германию. Из них вернулись на родину чуть больше половины 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2,65 млн.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 тысяч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эмигрировали,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2,16 млн.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погибли и умерли в плену.</a:t>
            </a:r>
          </a:p>
          <a:p>
            <a:endParaRPr lang="ru-RU" dirty="0" smtClean="0"/>
          </a:p>
        </p:txBody>
      </p:sp>
      <p:pic>
        <p:nvPicPr>
          <p:cNvPr id="12291" name="Picture 13" descr="http://waralbum.ru/wp-content/uploads/2015/01/0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643312"/>
            <a:ext cx="4500563" cy="3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5003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войны стоил жизни более чем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18 -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тысячам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Это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782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человека ежечасно,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 ежеминутно.</a:t>
            </a:r>
          </a:p>
          <a:p>
            <a:pPr algn="just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5" descr="https://fs3.fotoload.ru/f/0219/1550408384/c6d61f10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5572125" cy="435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brazovaka.ru/wp-content/presentations/slides/11522/prezentaciya-shablony-i-fon-den-pobedy-9-maya-slid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s://bestgif.ru/_ph/35/2/4112019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4288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s://1.bp.blogspot.com/-8k_wj-7h1RY/VU31CGsoHtI/AAAAAAAANMQ/i1qQB_p80HEI0u3G0qqAhPIUwlHVpzrbQCKgB/s1600/0_e0507_3c3a43e1_ori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429125"/>
            <a:ext cx="5391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280</Words>
  <PresentationFormat>Экран (4:3)</PresentationFormat>
  <Paragraphs>30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75 лет  ВЕЛИКОЙ ПОБЕДЕ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75-летие Победы в Великой Отечественной войне 1941-1945 годов </dc:title>
  <dc:creator>Марина</dc:creator>
  <cp:lastModifiedBy>Марина</cp:lastModifiedBy>
  <cp:revision>8</cp:revision>
  <dcterms:created xsi:type="dcterms:W3CDTF">2020-05-07T00:15:19Z</dcterms:created>
  <dcterms:modified xsi:type="dcterms:W3CDTF">2020-05-08T05:41:33Z</dcterms:modified>
</cp:coreProperties>
</file>