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4" r:id="rId2"/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8" autoAdjust="0"/>
    <p:restoredTop sz="94640" autoAdjust="0"/>
  </p:normalViewPr>
  <p:slideViewPr>
    <p:cSldViewPr>
      <p:cViewPr varScale="1">
        <p:scale>
          <a:sx n="74" d="100"/>
          <a:sy n="74" d="100"/>
        </p:scale>
        <p:origin x="-1266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07.02.2019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07.02.2019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07.02.2019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07.02.2019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07.02.2019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07.02.2019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07.02.2019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alphaModFix amt="83000"/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07.02.2019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ДОМАШНИЙ\Downloads\b_CCD2684B-9372-4CD0-9C19-DDF6BA051C1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260648"/>
            <a:ext cx="8412427" cy="630932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grayscl/>
          </a:blip>
          <a:srcRect/>
          <a:stretch>
            <a:fillRect/>
          </a:stretch>
        </p:blipFill>
        <p:spPr bwMode="auto">
          <a:xfrm>
            <a:off x="2267744" y="332656"/>
            <a:ext cx="4699819" cy="6087194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lum bright="-20000"/>
          </a:blip>
          <a:srcRect/>
          <a:stretch>
            <a:fillRect/>
          </a:stretch>
        </p:blipFill>
        <p:spPr bwMode="auto">
          <a:xfrm>
            <a:off x="528638" y="395288"/>
            <a:ext cx="8086725" cy="6067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ДОМАШНИЙ\Downloads\202f3840ddc7375bfc3fa4d0fed62c1ebb2da7df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51720" y="260648"/>
            <a:ext cx="5190186" cy="630932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ДОМАШНИЙ\Downloads\глухонемой.jpg"/>
          <p:cNvPicPr>
            <a:picLocks noChangeAspect="1" noChangeArrowheads="1"/>
          </p:cNvPicPr>
          <p:nvPr/>
        </p:nvPicPr>
        <p:blipFill>
          <a:blip r:embed="rId2" cstate="print"/>
          <a:srcRect t="31100"/>
          <a:stretch>
            <a:fillRect/>
          </a:stretch>
        </p:blipFill>
        <p:spPr bwMode="auto">
          <a:xfrm>
            <a:off x="1187624" y="260648"/>
            <a:ext cx="6840760" cy="6390869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ДОМАШНИЙ\Downloads\0HaDmyS9If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39752" y="260648"/>
            <a:ext cx="4537052" cy="6353079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ДОМАШНИЙ\Downloads\406444_137_i_155.jpg"/>
          <p:cNvPicPr>
            <a:picLocks noChangeAspect="1" noChangeArrowheads="1"/>
          </p:cNvPicPr>
          <p:nvPr/>
        </p:nvPicPr>
        <p:blipFill>
          <a:blip r:embed="rId2" cstate="print">
            <a:lum bright="10000"/>
          </a:blip>
          <a:srcRect/>
          <a:stretch>
            <a:fillRect/>
          </a:stretch>
        </p:blipFill>
        <p:spPr bwMode="auto">
          <a:xfrm>
            <a:off x="2483768" y="188640"/>
            <a:ext cx="4536504" cy="6430868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ДОМАШНИЙ\Downloads\Vera_Tereschenko_fot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67744" y="138421"/>
            <a:ext cx="4608512" cy="6581159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ДОМАШНИЙ\Downloads\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39752" y="188640"/>
            <a:ext cx="4526656" cy="6381328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24</TotalTime>
  <Words>0</Words>
  <Application>Microsoft Office PowerPoint</Application>
  <PresentationFormat>Экран (4:3)</PresentationFormat>
  <Paragraphs>0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Трек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ДОМАШНИЙ</dc:creator>
  <cp:lastModifiedBy>ДОМАШНИЙ</cp:lastModifiedBy>
  <cp:revision>6</cp:revision>
  <dcterms:created xsi:type="dcterms:W3CDTF">2019-02-07T11:47:43Z</dcterms:created>
  <dcterms:modified xsi:type="dcterms:W3CDTF">2019-02-07T12:36:13Z</dcterms:modified>
</cp:coreProperties>
</file>