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4a" ContentType="audio/unknown"/>
  <Override PartName="/ppt/media/media2.m4a" ContentType="audio/unknown"/>
  <Override PartName="/ppt/media/media3.m4a" ContentType="audio/unknown"/>
  <Override PartName="/ppt/media/media1.mp3" ContentType="audio/unknown"/>
  <Override PartName="/ppt/media/media2.mp3" ContentType="audio/unknown"/>
  <Override PartName="/ppt/media/media3.mp3" ContentType="audio/unknown"/>
  <Override PartName="/ppt/media/media4.mp3" ContentType="audio/unknown"/>
  <Override PartName="/ppt/media/media5.mp3" ContentType="audio/unknown"/>
  <Override PartName="/ppt/media/media6.mp3" ContentType="audio/unknown"/>
  <Override PartName="/ppt/media/media7.mp3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Noteworthy Light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Noteworthy Light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Noteworthy Light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Noteworthy Light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Noteworthy Light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Noteworthy Light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Noteworthy Light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Noteworthy Light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Noteworthy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EBD2">
              <a:alpha val="48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254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lastRow>
    <a:fir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254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9BA7B4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1A596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D231A"/>
              </a:solidFill>
              <a:prstDash val="solid"/>
              <a:miter lim="400000"/>
            </a:ln>
          </a:left>
          <a:right>
            <a:ln w="12700" cap="flat">
              <a:solidFill>
                <a:srgbClr val="3D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CA581">
              <a:alpha val="50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6333">
              <a:alpha val="75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19B68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C09B6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45C39">
              <a:alpha val="8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77A48">
              <a:alpha val="8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3E29">
              <a:alpha val="85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828D8E"/>
              </a:solidFill>
              <a:prstDash val="solid"/>
              <a:miter lim="400000"/>
            </a:ln>
          </a:left>
          <a:right>
            <a:ln w="12700" cap="flat">
              <a:solidFill>
                <a:srgbClr val="828D8E"/>
              </a:solidFill>
              <a:prstDash val="solid"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E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/>
          <p:nvPr>
            <p:ph type="title"/>
          </p:nvPr>
        </p:nvSpPr>
        <p:spPr>
          <a:xfrm>
            <a:off x="2374900" y="2387600"/>
            <a:ext cx="19621500" cy="48768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pPr/>
            <a:r>
              <a:t>Текст заголовка</a:t>
            </a:r>
          </a:p>
        </p:txBody>
      </p:sp>
      <p:sp>
        <p:nvSpPr>
          <p:cNvPr id="12" name="Уровень текста 1…"/>
          <p:cNvSpPr txBox="1"/>
          <p:nvPr>
            <p:ph type="body" sz="quarter" idx="1"/>
          </p:nvPr>
        </p:nvSpPr>
        <p:spPr>
          <a:xfrm>
            <a:off x="2374900" y="7251700"/>
            <a:ext cx="19621500" cy="2057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«Место ввода цитаты»."/>
          <p:cNvSpPr txBox="1"/>
          <p:nvPr>
            <p:ph type="body" sz="quarter" idx="13"/>
          </p:nvPr>
        </p:nvSpPr>
        <p:spPr>
          <a:xfrm>
            <a:off x="2374900" y="6018402"/>
            <a:ext cx="19621500" cy="117119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«Место ввода цитаты».</a:t>
            </a:r>
          </a:p>
        </p:txBody>
      </p:sp>
      <p:sp>
        <p:nvSpPr>
          <p:cNvPr id="94" name="— Иван Арсентьев"/>
          <p:cNvSpPr txBox="1"/>
          <p:nvPr>
            <p:ph type="body" sz="quarter" idx="14"/>
          </p:nvPr>
        </p:nvSpPr>
        <p:spPr>
          <a:xfrm>
            <a:off x="2374900" y="8953500"/>
            <a:ext cx="19621500" cy="881762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— Иван Арсентьев</a:t>
            </a:r>
          </a:p>
        </p:txBody>
      </p:sp>
      <p:sp>
        <p:nvSpPr>
          <p:cNvPr id="9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Изображение"/>
          <p:cNvSpPr/>
          <p:nvPr>
            <p:ph type="pic" idx="13"/>
          </p:nvPr>
        </p:nvSpPr>
        <p:spPr>
          <a:xfrm>
            <a:off x="0" y="-1816100"/>
            <a:ext cx="24384000" cy="160889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Изображение"/>
          <p:cNvSpPr/>
          <p:nvPr>
            <p:ph type="pic" idx="13"/>
          </p:nvPr>
        </p:nvSpPr>
        <p:spPr>
          <a:xfrm>
            <a:off x="2273300" y="-3352800"/>
            <a:ext cx="19850100" cy="1294656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Текст заголовка"/>
          <p:cNvSpPr txBox="1"/>
          <p:nvPr>
            <p:ph type="title"/>
          </p:nvPr>
        </p:nvSpPr>
        <p:spPr>
          <a:xfrm>
            <a:off x="2374900" y="9080500"/>
            <a:ext cx="19621500" cy="19050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pPr/>
            <a:r>
              <a:t>Текст заголовка</a:t>
            </a:r>
          </a:p>
        </p:txBody>
      </p:sp>
      <p:sp>
        <p:nvSpPr>
          <p:cNvPr id="22" name="Уровень текста 1…"/>
          <p:cNvSpPr txBox="1"/>
          <p:nvPr>
            <p:ph type="body" sz="quarter" idx="1"/>
          </p:nvPr>
        </p:nvSpPr>
        <p:spPr>
          <a:xfrm>
            <a:off x="2374900" y="11010900"/>
            <a:ext cx="19621500" cy="1930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Текст заголовка"/>
          <p:cNvSpPr txBox="1"/>
          <p:nvPr>
            <p:ph type="title"/>
          </p:nvPr>
        </p:nvSpPr>
        <p:spPr>
          <a:xfrm>
            <a:off x="2374900" y="5143500"/>
            <a:ext cx="19621500" cy="34290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Текст заголовка</a:t>
            </a:r>
          </a:p>
        </p:txBody>
      </p:sp>
      <p:sp>
        <p:nvSpPr>
          <p:cNvPr id="3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 — вертик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Изображение"/>
          <p:cNvSpPr/>
          <p:nvPr>
            <p:ph type="pic" idx="13"/>
          </p:nvPr>
        </p:nvSpPr>
        <p:spPr>
          <a:xfrm>
            <a:off x="10998200" y="1930400"/>
            <a:ext cx="15167286" cy="10007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Текст заголовка"/>
          <p:cNvSpPr txBox="1"/>
          <p:nvPr>
            <p:ph type="title"/>
          </p:nvPr>
        </p:nvSpPr>
        <p:spPr>
          <a:xfrm>
            <a:off x="1816100" y="1943100"/>
            <a:ext cx="10502900" cy="5626100"/>
          </a:xfrm>
          <a:prstGeom prst="rect">
            <a:avLst/>
          </a:prstGeom>
        </p:spPr>
        <p:txBody>
          <a:bodyPr anchor="b"/>
          <a:lstStyle>
            <a:lvl1pPr algn="ctr">
              <a:defRPr sz="94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40" name="Уровень текста 1…"/>
          <p:cNvSpPr txBox="1"/>
          <p:nvPr>
            <p:ph type="body" sz="quarter" idx="1"/>
          </p:nvPr>
        </p:nvSpPr>
        <p:spPr>
          <a:xfrm>
            <a:off x="1816100" y="7556500"/>
            <a:ext cx="10502900" cy="4216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Текст заголовка"/>
          <p:cNvSpPr txBox="1"/>
          <p:nvPr>
            <p:ph type="title"/>
          </p:nvPr>
        </p:nvSpPr>
        <p:spPr>
          <a:xfrm>
            <a:off x="2374900" y="889000"/>
            <a:ext cx="19621500" cy="29591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Текст заголовка</a:t>
            </a:r>
          </a:p>
        </p:txBody>
      </p:sp>
      <p:sp>
        <p:nvSpPr>
          <p:cNvPr id="4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/>
          <p:nvPr>
            <p:ph type="title"/>
          </p:nvPr>
        </p:nvSpPr>
        <p:spPr>
          <a:xfrm>
            <a:off x="2374900" y="889000"/>
            <a:ext cx="19621500" cy="29591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Текст заголовка</a:t>
            </a:r>
          </a:p>
        </p:txBody>
      </p:sp>
      <p:sp>
        <p:nvSpPr>
          <p:cNvPr id="57" name="Уровень текста 1…"/>
          <p:cNvSpPr txBox="1"/>
          <p:nvPr>
            <p:ph type="body" idx="1"/>
          </p:nvPr>
        </p:nvSpPr>
        <p:spPr>
          <a:xfrm>
            <a:off x="2374900" y="4127500"/>
            <a:ext cx="19621500" cy="81915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Изображение"/>
          <p:cNvSpPr/>
          <p:nvPr>
            <p:ph type="pic" sz="half" idx="13"/>
          </p:nvPr>
        </p:nvSpPr>
        <p:spPr>
          <a:xfrm>
            <a:off x="10109200" y="3606800"/>
            <a:ext cx="12472592" cy="8382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Текст заголовка"/>
          <p:cNvSpPr txBox="1"/>
          <p:nvPr>
            <p:ph type="title"/>
          </p:nvPr>
        </p:nvSpPr>
        <p:spPr>
          <a:xfrm>
            <a:off x="2374900" y="889000"/>
            <a:ext cx="19621500" cy="29591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Текст заголовка</a:t>
            </a:r>
          </a:p>
        </p:txBody>
      </p:sp>
      <p:sp>
        <p:nvSpPr>
          <p:cNvPr id="67" name="Уровень текста 1…"/>
          <p:cNvSpPr txBox="1"/>
          <p:nvPr>
            <p:ph type="body" sz="half" idx="1"/>
          </p:nvPr>
        </p:nvSpPr>
        <p:spPr>
          <a:xfrm>
            <a:off x="2374900" y="4140200"/>
            <a:ext cx="9410700" cy="7874000"/>
          </a:xfrm>
          <a:prstGeom prst="rect">
            <a:avLst/>
          </a:prstGeom>
        </p:spPr>
        <p:txBody>
          <a:bodyPr/>
          <a:lstStyle>
            <a:lvl1pPr marL="533400" indent="-533400">
              <a:spcBef>
                <a:spcPts val="3900"/>
              </a:spcBef>
              <a:buBlip>
                <a:blip r:embed="rId2"/>
              </a:buBlip>
              <a:defRPr sz="4200"/>
            </a:lvl1pPr>
            <a:lvl2pPr marL="1066800" indent="-533400">
              <a:spcBef>
                <a:spcPts val="3900"/>
              </a:spcBef>
              <a:buBlip>
                <a:blip r:embed="rId2"/>
              </a:buBlip>
              <a:defRPr sz="4200"/>
            </a:lvl2pPr>
            <a:lvl3pPr marL="1600200" indent="-533400">
              <a:spcBef>
                <a:spcPts val="3900"/>
              </a:spcBef>
              <a:buBlip>
                <a:blip r:embed="rId2"/>
              </a:buBlip>
              <a:defRPr sz="4200"/>
            </a:lvl3pPr>
            <a:lvl4pPr marL="2133600" indent="-533400">
              <a:spcBef>
                <a:spcPts val="3900"/>
              </a:spcBef>
              <a:buBlip>
                <a:blip r:embed="rId2"/>
              </a:buBlip>
              <a:defRPr sz="4200"/>
            </a:lvl4pPr>
            <a:lvl5pPr marL="2667000" indent="-533400">
              <a:spcBef>
                <a:spcPts val="3900"/>
              </a:spcBef>
              <a:buBlip>
                <a:blip r:embed="rId2"/>
              </a:buBlip>
              <a:defRPr sz="42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Изображение"/>
          <p:cNvSpPr/>
          <p:nvPr>
            <p:ph type="pic" sz="quarter" idx="13"/>
          </p:nvPr>
        </p:nvSpPr>
        <p:spPr>
          <a:xfrm>
            <a:off x="13487400" y="-736600"/>
            <a:ext cx="9662406" cy="6375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Изображение"/>
          <p:cNvSpPr/>
          <p:nvPr>
            <p:ph type="pic" idx="14"/>
          </p:nvPr>
        </p:nvSpPr>
        <p:spPr>
          <a:xfrm>
            <a:off x="13111577" y="4381521"/>
            <a:ext cx="9977826" cy="1515273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Изображение"/>
          <p:cNvSpPr/>
          <p:nvPr>
            <p:ph type="pic" idx="15"/>
          </p:nvPr>
        </p:nvSpPr>
        <p:spPr>
          <a:xfrm>
            <a:off x="-139700" y="-25400"/>
            <a:ext cx="17310482" cy="1298497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ровень текста 1…"/>
          <p:cNvSpPr txBox="1"/>
          <p:nvPr>
            <p:ph type="body" idx="1"/>
          </p:nvPr>
        </p:nvSpPr>
        <p:spPr>
          <a:xfrm>
            <a:off x="2374900" y="1651000"/>
            <a:ext cx="19621500" cy="1041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" name="Текст заголовка"/>
          <p:cNvSpPr txBox="1"/>
          <p:nvPr>
            <p:ph type="title"/>
          </p:nvPr>
        </p:nvSpPr>
        <p:spPr>
          <a:xfrm>
            <a:off x="2387600" y="889000"/>
            <a:ext cx="19621500" cy="295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11994817" y="13123671"/>
            <a:ext cx="391288" cy="59232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1pPr>
      <a:lvl2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2pPr>
      <a:lvl3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3pPr>
      <a:lvl4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4pPr>
      <a:lvl5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5pPr>
      <a:lvl6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6pPr>
      <a:lvl7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7pPr>
      <a:lvl8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8pPr>
      <a:lvl9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9pPr>
    </p:titleStyle>
    <p:bodyStyle>
      <a:lvl1pPr marL="6604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1pPr>
      <a:lvl2pPr marL="13208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2pPr>
      <a:lvl3pPr marL="19812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3pPr>
      <a:lvl4pPr marL="26416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4pPr>
      <a:lvl5pPr marL="33020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5pPr>
      <a:lvl6pPr marL="39624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6pPr>
      <a:lvl7pPr marL="46228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7pPr>
      <a:lvl8pPr marL="52832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8pPr>
      <a:lvl9pPr marL="59436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Noteworthy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Noteworthy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audio" Target="../media/media6.mp3"/><Relationship Id="rId3" Type="http://schemas.microsoft.com/office/2007/relationships/media" Target="../media/media6.mp3"/><Relationship Id="rId4" Type="http://schemas.openxmlformats.org/officeDocument/2006/relationships/image" Target="../media/image4.png"/><Relationship Id="rId5" Type="http://schemas.openxmlformats.org/officeDocument/2006/relationships/image" Target="../media/image9.tif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audio" Target="../media/media7.mp3"/><Relationship Id="rId3" Type="http://schemas.microsoft.com/office/2007/relationships/media" Target="../media/media7.mp3"/><Relationship Id="rId4" Type="http://schemas.openxmlformats.org/officeDocument/2006/relationships/image" Target="../media/image4.png"/><Relationship Id="rId5" Type="http://schemas.openxmlformats.org/officeDocument/2006/relationships/image" Target="../media/image10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"/><Relationship Id="rId3" Type="http://schemas.openxmlformats.org/officeDocument/2006/relationships/image" Target="../media/image1.png"/><Relationship Id="rId4" Type="http://schemas.openxmlformats.org/officeDocument/2006/relationships/audio" Target="../media/media1.m4a"/><Relationship Id="rId5" Type="http://schemas.microsoft.com/office/2007/relationships/media" Target="../media/media1.m4a"/><Relationship Id="rId6" Type="http://schemas.openxmlformats.org/officeDocument/2006/relationships/image" Target="../media/image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en.wikipedia.org/wiki/Musical_composition" TargetMode="External"/><Relationship Id="rId3" Type="http://schemas.openxmlformats.org/officeDocument/2006/relationships/hyperlink" Target="https://en.wikipedia.org/wiki/Human_voice" TargetMode="External"/><Relationship Id="rId4" Type="http://schemas.openxmlformats.org/officeDocument/2006/relationships/image" Target="../media/image2.tif"/><Relationship Id="rId5" Type="http://schemas.openxmlformats.org/officeDocument/2006/relationships/audio" Target="../media/media2.m4a"/><Relationship Id="rId6" Type="http://schemas.microsoft.com/office/2007/relationships/media" Target="../media/media2.m4a"/><Relationship Id="rId7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.tif"/><Relationship Id="rId3" Type="http://schemas.openxmlformats.org/officeDocument/2006/relationships/audio" Target="../media/media3.m4a"/><Relationship Id="rId4" Type="http://schemas.microsoft.com/office/2007/relationships/media" Target="../media/media3.m4a"/><Relationship Id="rId5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tif"/><Relationship Id="rId3" Type="http://schemas.openxmlformats.org/officeDocument/2006/relationships/audio" Target="../media/media1.mp3"/><Relationship Id="rId4" Type="http://schemas.microsoft.com/office/2007/relationships/media" Target="../media/media1.mp3"/><Relationship Id="rId5" Type="http://schemas.openxmlformats.org/officeDocument/2006/relationships/image" Target="../media/image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3" Type="http://schemas.microsoft.com/office/2007/relationships/media" Target="../media/media2.mp3"/><Relationship Id="rId4" Type="http://schemas.openxmlformats.org/officeDocument/2006/relationships/image" Target="../media/image4.png"/><Relationship Id="rId5" Type="http://schemas.openxmlformats.org/officeDocument/2006/relationships/image" Target="../media/image5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audio" Target="../media/media3.mp3"/><Relationship Id="rId3" Type="http://schemas.microsoft.com/office/2007/relationships/media" Target="../media/media3.mp3"/><Relationship Id="rId4" Type="http://schemas.openxmlformats.org/officeDocument/2006/relationships/image" Target="../media/image4.png"/><Relationship Id="rId5" Type="http://schemas.openxmlformats.org/officeDocument/2006/relationships/image" Target="../media/image6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audio" Target="../media/media4.mp3"/><Relationship Id="rId3" Type="http://schemas.microsoft.com/office/2007/relationships/media" Target="../media/media4.mp3"/><Relationship Id="rId4" Type="http://schemas.openxmlformats.org/officeDocument/2006/relationships/image" Target="../media/image4.png"/><Relationship Id="rId5" Type="http://schemas.openxmlformats.org/officeDocument/2006/relationships/image" Target="../media/image7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audio" Target="../media/media5.mp3"/><Relationship Id="rId3" Type="http://schemas.microsoft.com/office/2007/relationships/media" Target="../media/media5.mp3"/><Relationship Id="rId4" Type="http://schemas.openxmlformats.org/officeDocument/2006/relationships/image" Target="../media/image4.png"/><Relationship Id="rId5" Type="http://schemas.openxmlformats.org/officeDocument/2006/relationships/image" Target="../media/image8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ongs of the Great Patriotic war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Songs of the Great Patriotic war</a:t>
            </a:r>
          </a:p>
        </p:txBody>
      </p:sp>
      <p:sp>
        <p:nvSpPr>
          <p:cNvPr id="120" name="School «President»…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792479">
              <a:defRPr sz="4800"/>
            </a:pPr>
            <a:r>
              <a:t>School «President»</a:t>
            </a:r>
          </a:p>
          <a:p>
            <a:pPr defTabSz="792479">
              <a:defRPr sz="4800"/>
            </a:pPr>
            <a:r>
              <a:t>Absalyamova Sofya 7B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ran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Cranes</a:t>
            </a:r>
          </a:p>
        </p:txBody>
      </p:sp>
      <p:pic>
        <p:nvPicPr>
          <p:cNvPr id="171" name="Марк Бернес - Журавли.mp3" descr="Марк Бернес - Журавли.mp3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1545444" y="11307592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Artist: Mark Burness…"/>
          <p:cNvSpPr txBox="1"/>
          <p:nvPr/>
        </p:nvSpPr>
        <p:spPr>
          <a:xfrm>
            <a:off x="2206045" y="2996689"/>
            <a:ext cx="7898608" cy="3178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Artist: Mark Burness</a:t>
            </a:r>
          </a:p>
          <a:p>
            <a:pPr/>
            <a:r>
              <a:t>The song is dedicated to soldiers</a:t>
            </a:r>
          </a:p>
          <a:p>
            <a:pPr/>
            <a:r>
              <a:t> who died during the war.</a:t>
            </a:r>
          </a:p>
        </p:txBody>
      </p:sp>
      <p:pic>
        <p:nvPicPr>
          <p:cNvPr id="173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257722" y="5700533"/>
            <a:ext cx="9452743" cy="5317169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To turn on…"/>
          <p:cNvSpPr txBox="1"/>
          <p:nvPr/>
        </p:nvSpPr>
        <p:spPr>
          <a:xfrm>
            <a:off x="17901733" y="11141990"/>
            <a:ext cx="3095626" cy="174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60000"/>
              </a:lnSpc>
            </a:pPr>
            <a:r>
              <a:t>To turn on </a:t>
            </a:r>
          </a:p>
          <a:p>
            <a:pPr>
              <a:lnSpc>
                <a:spcPct val="60000"/>
              </a:lnSpc>
            </a:pPr>
            <a:r>
              <a:t>a song, click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884078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Victory Day"/>
          <p:cNvSpPr txBox="1"/>
          <p:nvPr>
            <p:ph type="title"/>
          </p:nvPr>
        </p:nvSpPr>
        <p:spPr>
          <a:xfrm>
            <a:off x="2578382" y="346379"/>
            <a:ext cx="19621501" cy="2959101"/>
          </a:xfrm>
          <a:prstGeom prst="rect">
            <a:avLst/>
          </a:prstGeom>
        </p:spPr>
        <p:txBody>
          <a:bodyPr/>
          <a:lstStyle/>
          <a:p>
            <a:pPr/>
            <a:r>
              <a:t>Victory Day</a:t>
            </a:r>
          </a:p>
        </p:txBody>
      </p:sp>
      <p:pic>
        <p:nvPicPr>
          <p:cNvPr id="177" name="kobzon.mp3" descr="kobzon.mp3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1105094" y="11276327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7108239" y="3404350"/>
            <a:ext cx="5179291" cy="7749016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Author: David Tukhmanov…"/>
          <p:cNvSpPr txBox="1"/>
          <p:nvPr/>
        </p:nvSpPr>
        <p:spPr>
          <a:xfrm>
            <a:off x="2030181" y="3301913"/>
            <a:ext cx="9132095" cy="3178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Author: David Tukhmanov</a:t>
            </a:r>
          </a:p>
          <a:p>
            <a:pPr/>
            <a:r>
              <a:t>An indispensable sign attribute of the </a:t>
            </a:r>
          </a:p>
          <a:p>
            <a:pPr/>
            <a:r>
              <a:t>celebrations on 9 </a:t>
            </a:r>
            <a:r>
              <a:rPr baseline="31999"/>
              <a:t>th </a:t>
            </a:r>
            <a:r>
              <a:t> of May!</a:t>
            </a:r>
          </a:p>
        </p:txBody>
      </p:sp>
      <p:sp>
        <p:nvSpPr>
          <p:cNvPr id="180" name="To turn on…"/>
          <p:cNvSpPr txBox="1"/>
          <p:nvPr/>
        </p:nvSpPr>
        <p:spPr>
          <a:xfrm>
            <a:off x="17121716" y="11040248"/>
            <a:ext cx="3095626" cy="174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60000"/>
              </a:lnSpc>
            </a:pPr>
            <a:r>
              <a:t>To turn on </a:t>
            </a:r>
          </a:p>
          <a:p>
            <a:pPr>
              <a:lnSpc>
                <a:spcPct val="60000"/>
              </a:lnSpc>
            </a:pPr>
            <a:r>
              <a:t>a song, click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765716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Изображение" descr="Изображение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3343" t="0" r="3343" b="0"/>
          <a:stretch>
            <a:fillRect/>
          </a:stretch>
        </p:blipFill>
        <p:spPr>
          <a:xfrm>
            <a:off x="12062129" y="4127500"/>
            <a:ext cx="9925154" cy="831567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Great Patriotic wa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Great Patriotic war</a:t>
            </a:r>
          </a:p>
        </p:txBody>
      </p:sp>
      <p:sp>
        <p:nvSpPr>
          <p:cNvPr id="124" name="Great Patriotic war started on 22 nd  of June 1945 and ended on 9 th  of May."/>
          <p:cNvSpPr txBox="1"/>
          <p:nvPr>
            <p:ph type="body" sz="half" idx="1"/>
          </p:nvPr>
        </p:nvSpPr>
        <p:spPr>
          <a:xfrm>
            <a:off x="1662710" y="2580166"/>
            <a:ext cx="9410701" cy="7874001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  <a:defRPr sz="5000"/>
            </a:pPr>
            <a:r>
              <a:t>Great Patriotic war started on 22 </a:t>
            </a:r>
            <a:r>
              <a:rPr baseline="31999"/>
              <a:t>nd</a:t>
            </a:r>
            <a:r>
              <a:t>  of June 1945 and ended on 9 </a:t>
            </a:r>
            <a:r>
              <a:rPr baseline="31999"/>
              <a:t>th  </a:t>
            </a:r>
            <a:r>
              <a:t>of May.</a:t>
            </a:r>
          </a:p>
        </p:txBody>
      </p:sp>
      <p:pic>
        <p:nvPicPr>
          <p:cNvPr id="125" name="Слайд 2.m4a" descr="Слайд 2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8400811" y="10137832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To turn on…"/>
          <p:cNvSpPr txBox="1"/>
          <p:nvPr/>
        </p:nvSpPr>
        <p:spPr>
          <a:xfrm>
            <a:off x="4641450" y="10701111"/>
            <a:ext cx="3095626" cy="174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60000"/>
              </a:lnSpc>
            </a:pPr>
            <a:r>
              <a:t>To turn on </a:t>
            </a:r>
          </a:p>
          <a:p>
            <a:pPr>
              <a:lnSpc>
                <a:spcPct val="60000"/>
              </a:lnSpc>
            </a:pPr>
            <a:r>
              <a:t>a song, click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8208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What is a song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is a song?</a:t>
            </a:r>
          </a:p>
        </p:txBody>
      </p:sp>
      <p:sp>
        <p:nvSpPr>
          <p:cNvPr id="129" name="A song is a musical composition intended…"/>
          <p:cNvSpPr txBox="1"/>
          <p:nvPr/>
        </p:nvSpPr>
        <p:spPr>
          <a:xfrm>
            <a:off x="1407011" y="4324970"/>
            <a:ext cx="10649744" cy="2149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000000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r>
              <a:t>A song is a </a:t>
            </a:r>
            <a:r>
              <a:rPr>
                <a:hlinkClick r:id="rId2" invalidUrl="" action="" tgtFrame="" tooltip="" history="1" highlightClick="0" endSnd="0"/>
              </a:rPr>
              <a:t>musical composition</a:t>
            </a:r>
            <a:r>
              <a:t> intended </a:t>
            </a:r>
          </a:p>
          <a:p>
            <a:pPr>
              <a:defRPr>
                <a:solidFill>
                  <a:srgbClr val="000000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r>
              <a:t>to be vocally performed by the </a:t>
            </a:r>
            <a:r>
              <a:rPr>
                <a:hlinkClick r:id="rId3" invalidUrl="" action="" tgtFrame="" tooltip="" history="1" highlightClick="0" endSnd="0"/>
              </a:rPr>
              <a:t>human voice</a:t>
            </a:r>
            <a:r>
              <a:t>. </a:t>
            </a:r>
          </a:p>
        </p:txBody>
      </p:sp>
      <p:pic>
        <p:nvPicPr>
          <p:cNvPr id="130" name="Изображение" descr="Изображение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326008" y="3870575"/>
            <a:ext cx="8363533" cy="8739893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To turn on…"/>
          <p:cNvSpPr txBox="1"/>
          <p:nvPr/>
        </p:nvSpPr>
        <p:spPr>
          <a:xfrm>
            <a:off x="6371053" y="10904594"/>
            <a:ext cx="3095626" cy="174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60000"/>
              </a:lnSpc>
            </a:pPr>
            <a:r>
              <a:t>To turn on </a:t>
            </a:r>
          </a:p>
          <a:p>
            <a:pPr>
              <a:lnSpc>
                <a:spcPct val="60000"/>
              </a:lnSpc>
            </a:pPr>
            <a:r>
              <a:t>a song, click</a:t>
            </a:r>
          </a:p>
        </p:txBody>
      </p:sp>
      <p:pic>
        <p:nvPicPr>
          <p:cNvPr id="132" name="Слайд 3.m4a" descr="Слайд 3.m4a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9085710" y="864801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59291" fill="hold"/>
                                        <p:tgtEl>
                                          <p:spTgt spid="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ongs of the Great Patriotic wa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Songs of the Great Patriotic war</a:t>
            </a:r>
          </a:p>
        </p:txBody>
      </p:sp>
      <p:sp>
        <p:nvSpPr>
          <p:cNvPr id="135" name="During these difficult years…"/>
          <p:cNvSpPr txBox="1"/>
          <p:nvPr/>
        </p:nvSpPr>
        <p:spPr>
          <a:xfrm>
            <a:off x="1444938" y="4760205"/>
            <a:ext cx="7657307" cy="31781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During these difficult years</a:t>
            </a:r>
          </a:p>
          <a:p>
            <a:pPr/>
            <a:r>
              <a:t> people created a lot of different</a:t>
            </a:r>
          </a:p>
          <a:p>
            <a:pPr/>
            <a:r>
              <a:t> songs to support each other. </a:t>
            </a:r>
          </a:p>
        </p:txBody>
      </p:sp>
      <p:pic>
        <p:nvPicPr>
          <p:cNvPr id="136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95532" y="4143328"/>
            <a:ext cx="11736156" cy="8039267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To turn on…"/>
          <p:cNvSpPr txBox="1"/>
          <p:nvPr/>
        </p:nvSpPr>
        <p:spPr>
          <a:xfrm>
            <a:off x="4505795" y="10938507"/>
            <a:ext cx="3095626" cy="1741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60000"/>
              </a:lnSpc>
            </a:pPr>
            <a:r>
              <a:t>To turn on </a:t>
            </a:r>
          </a:p>
          <a:p>
            <a:pPr>
              <a:lnSpc>
                <a:spcPct val="60000"/>
              </a:lnSpc>
            </a:pPr>
            <a:r>
              <a:t>a song, click</a:t>
            </a:r>
          </a:p>
        </p:txBody>
      </p:sp>
      <p:pic>
        <p:nvPicPr>
          <p:cNvPr id="138" name="Слайд 4 .m4a" descr="Слайд 4 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228990" y="1022036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42687" fill="hold"/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Holy war"/>
          <p:cNvSpPr txBox="1"/>
          <p:nvPr>
            <p:ph type="title"/>
          </p:nvPr>
        </p:nvSpPr>
        <p:spPr>
          <a:xfrm>
            <a:off x="2381250" y="312465"/>
            <a:ext cx="19621500" cy="2959101"/>
          </a:xfrm>
          <a:prstGeom prst="rect">
            <a:avLst/>
          </a:prstGeom>
        </p:spPr>
        <p:txBody>
          <a:bodyPr/>
          <a:lstStyle/>
          <a:p>
            <a:pPr/>
            <a:r>
              <a:t>Holy war</a:t>
            </a:r>
          </a:p>
        </p:txBody>
      </p:sp>
      <p:sp>
        <p:nvSpPr>
          <p:cNvPr id="141" name="Composers: Alexander Vasilyevich Alexandrov,…"/>
          <p:cNvSpPr txBox="1"/>
          <p:nvPr/>
        </p:nvSpPr>
        <p:spPr>
          <a:xfrm>
            <a:off x="2385378" y="5268912"/>
            <a:ext cx="11270457" cy="317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Composers: Alexander Vasilyevich Alexandrov, </a:t>
            </a:r>
          </a:p>
          <a:p>
            <a:pPr/>
            <a:r>
              <a:t>Vasily Ivanovich Lebedev-Kumach.</a:t>
            </a:r>
          </a:p>
          <a:p>
            <a:pPr/>
            <a:r>
              <a:t>A tragic song.</a:t>
            </a:r>
          </a:p>
        </p:txBody>
      </p:sp>
      <p:pic>
        <p:nvPicPr>
          <p:cNvPr id="142" name="Изображение" descr="Изображение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790212" y="2151921"/>
            <a:ext cx="5656140" cy="83216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ansambl-pesni-i-plyaski-rossijskoj-armii-imeni-a.-v.-aleksandrova-svyacshennaya-vojna_(Krolik.biz).mp3" descr="ansambl-pesni-i-plyaski-rossijskoj-armii-imeni-a.-v.-aleksandrova-svyacshennaya-vojna_(Krolik.biz)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0891279" y="11433047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To turn on…"/>
          <p:cNvSpPr txBox="1"/>
          <p:nvPr/>
        </p:nvSpPr>
        <p:spPr>
          <a:xfrm>
            <a:off x="15900821" y="11141990"/>
            <a:ext cx="3095626" cy="174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60000"/>
              </a:lnSpc>
            </a:pPr>
            <a:r>
              <a:t>To turn on </a:t>
            </a:r>
          </a:p>
          <a:p>
            <a:pPr>
              <a:lnSpc>
                <a:spcPct val="60000"/>
              </a:lnSpc>
            </a:pPr>
            <a:r>
              <a:t>a song, click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845718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Farewell of the Slavs"/>
          <p:cNvSpPr txBox="1"/>
          <p:nvPr>
            <p:ph type="title"/>
          </p:nvPr>
        </p:nvSpPr>
        <p:spPr>
          <a:xfrm>
            <a:off x="2381250" y="488384"/>
            <a:ext cx="19621500" cy="2959101"/>
          </a:xfrm>
          <a:prstGeom prst="rect">
            <a:avLst/>
          </a:prstGeom>
        </p:spPr>
        <p:txBody>
          <a:bodyPr/>
          <a:lstStyle/>
          <a:p>
            <a:pPr/>
            <a:r>
              <a:t>Farewell of the Slavs</a:t>
            </a:r>
          </a:p>
        </p:txBody>
      </p:sp>
      <p:pic>
        <p:nvPicPr>
          <p:cNvPr id="147" name="orkestr-shtaba-leningradskogo-voennogo-okruga-procshanie-slavyanki_(Krolik.biz).mp3" descr="orkestr-shtaba-leningradskogo-voennogo-okruga-procshanie-slavyanki_(Krolik.biz).mp3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719457" y="11372505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Composer: Vasily Ivanovich Agapkin…"/>
          <p:cNvSpPr txBox="1"/>
          <p:nvPr/>
        </p:nvSpPr>
        <p:spPr>
          <a:xfrm>
            <a:off x="1389212" y="4285413"/>
            <a:ext cx="9057482" cy="3178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Composer: Vasily Ivanovich Agapkin</a:t>
            </a:r>
          </a:p>
          <a:p>
            <a:pPr/>
            <a:r>
              <a:t>It is a national March </a:t>
            </a:r>
          </a:p>
          <a:p>
            <a:pPr/>
            <a:r>
              <a:t>that symbolises the end of everything.</a:t>
            </a:r>
          </a:p>
        </p:txBody>
      </p:sp>
      <p:pic>
        <p:nvPicPr>
          <p:cNvPr id="149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140687" y="4193562"/>
            <a:ext cx="10477815" cy="6676561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To turn on…"/>
          <p:cNvSpPr txBox="1"/>
          <p:nvPr/>
        </p:nvSpPr>
        <p:spPr>
          <a:xfrm>
            <a:off x="15900821" y="11141990"/>
            <a:ext cx="3095626" cy="174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60000"/>
              </a:lnSpc>
            </a:pPr>
            <a:r>
              <a:t>To turn on </a:t>
            </a:r>
          </a:p>
          <a:p>
            <a:pPr>
              <a:lnSpc>
                <a:spcPct val="60000"/>
              </a:lnSpc>
            </a:pPr>
            <a:r>
              <a:t>a song, click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16741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Dark night"/>
          <p:cNvSpPr txBox="1"/>
          <p:nvPr>
            <p:ph type="title"/>
          </p:nvPr>
        </p:nvSpPr>
        <p:spPr>
          <a:xfrm>
            <a:off x="2747951" y="210724"/>
            <a:ext cx="19621501" cy="2959101"/>
          </a:xfrm>
          <a:prstGeom prst="rect">
            <a:avLst/>
          </a:prstGeom>
        </p:spPr>
        <p:txBody>
          <a:bodyPr/>
          <a:lstStyle/>
          <a:p>
            <a:pPr/>
            <a:r>
              <a:t>Dark night</a:t>
            </a:r>
          </a:p>
        </p:txBody>
      </p:sp>
      <p:pic>
        <p:nvPicPr>
          <p:cNvPr id="153" name="Марк Бернес - Темная Ночь.mp3" descr="Марк Бернес - Темная Ночь.mp3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1138875" y="11100003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Composers: Vladimir Agatov, Nikita Bogoslovsky.…"/>
          <p:cNvSpPr txBox="1"/>
          <p:nvPr/>
        </p:nvSpPr>
        <p:spPr>
          <a:xfrm>
            <a:off x="2294020" y="4240212"/>
            <a:ext cx="11724483" cy="5235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Composers: Vladimir Agatov, Nikita Bogoslovsky.</a:t>
            </a:r>
          </a:p>
          <a:p>
            <a:pPr/>
            <a:r>
              <a:t>Leonid Lukov could not make a convincing </a:t>
            </a:r>
          </a:p>
          <a:p>
            <a:pPr/>
            <a:r>
              <a:t>shot of a soldier writing a letter. After many </a:t>
            </a:r>
          </a:p>
          <a:p>
            <a:pPr/>
            <a:r>
              <a:t>unsuccessful attempts, </a:t>
            </a:r>
          </a:p>
          <a:p>
            <a:pPr/>
            <a:r>
              <a:t>he realized that the song would help!</a:t>
            </a:r>
          </a:p>
        </p:txBody>
      </p:sp>
      <p:sp>
        <p:nvSpPr>
          <p:cNvPr id="155" name="To turn on…"/>
          <p:cNvSpPr txBox="1"/>
          <p:nvPr/>
        </p:nvSpPr>
        <p:spPr>
          <a:xfrm>
            <a:off x="17732165" y="11141990"/>
            <a:ext cx="3095626" cy="174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60000"/>
              </a:lnSpc>
            </a:pPr>
            <a:r>
              <a:t>To turn on </a:t>
            </a:r>
          </a:p>
          <a:p>
            <a:pPr>
              <a:lnSpc>
                <a:spcPct val="60000"/>
              </a:lnSpc>
            </a:pPr>
            <a:r>
              <a:t>a song, click</a:t>
            </a:r>
          </a:p>
        </p:txBody>
      </p:sp>
      <p:pic>
        <p:nvPicPr>
          <p:cNvPr id="156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146554" y="3685301"/>
            <a:ext cx="7343927" cy="55423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96737" fill="hold"/>
                                        <p:tgtEl>
                                          <p:spTgt spid="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Katyusha"/>
          <p:cNvSpPr txBox="1"/>
          <p:nvPr>
            <p:ph type="title"/>
          </p:nvPr>
        </p:nvSpPr>
        <p:spPr>
          <a:xfrm>
            <a:off x="2381250" y="515948"/>
            <a:ext cx="19621500" cy="2959101"/>
          </a:xfrm>
          <a:prstGeom prst="rect">
            <a:avLst/>
          </a:prstGeom>
        </p:spPr>
        <p:txBody>
          <a:bodyPr/>
          <a:lstStyle/>
          <a:p>
            <a:pPr/>
            <a:r>
              <a:t>Katyusha</a:t>
            </a:r>
          </a:p>
        </p:txBody>
      </p:sp>
      <p:sp>
        <p:nvSpPr>
          <p:cNvPr id="159" name="Matvey Isaakovich Blanter composed this song.…"/>
          <p:cNvSpPr txBox="1"/>
          <p:nvPr/>
        </p:nvSpPr>
        <p:spPr>
          <a:xfrm>
            <a:off x="1261295" y="3711430"/>
            <a:ext cx="15689104" cy="348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500"/>
            </a:pPr>
            <a:r>
              <a:t>Matvey Isaakovich Blanter composed this song.</a:t>
            </a:r>
          </a:p>
          <a:p>
            <a:pPr>
              <a:defRPr sz="5500"/>
            </a:pPr>
            <a:r>
              <a:t>The song is dedicated to the experiences of a girl separated</a:t>
            </a:r>
          </a:p>
          <a:p>
            <a:pPr>
              <a:defRPr sz="5500"/>
            </a:pPr>
            <a:r>
              <a:t> from her lover.</a:t>
            </a:r>
          </a:p>
        </p:txBody>
      </p:sp>
      <p:pic>
        <p:nvPicPr>
          <p:cNvPr id="160" name="Анна Герман - Катюша.mp3" descr="Анна Герман - Катюша.mp3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1101783" y="9742922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832305" y="7429835"/>
            <a:ext cx="7670801" cy="5435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To turn on…"/>
          <p:cNvSpPr txBox="1"/>
          <p:nvPr/>
        </p:nvSpPr>
        <p:spPr>
          <a:xfrm>
            <a:off x="18613922" y="11243731"/>
            <a:ext cx="3095626" cy="174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60000"/>
              </a:lnSpc>
            </a:pPr>
            <a:r>
              <a:t>To turn on </a:t>
            </a:r>
          </a:p>
          <a:p>
            <a:pPr>
              <a:lnSpc>
                <a:spcPct val="60000"/>
              </a:lnSpc>
            </a:pPr>
            <a:r>
              <a:t>a song, click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975509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Darki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Darkie</a:t>
            </a:r>
          </a:p>
        </p:txBody>
      </p:sp>
      <p:pic>
        <p:nvPicPr>
          <p:cNvPr id="165" name="ansambl-pesni-i-plyaski-leningradskogo-voennogo-okruga-smuglyanka_(Krolik.biz).mp3" descr="ansambl-pesni-i-plyaski-leningradskogo-voennogo-okruga-smuglyanka_(Krolik.biz).mp3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0857895" y="11110071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Изображение" descr="Изображение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797693" y="5248971"/>
            <a:ext cx="7721579" cy="5147719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Composers: Yakov Shvedov, Anatoly Novikov…"/>
          <p:cNvSpPr txBox="1"/>
          <p:nvPr/>
        </p:nvSpPr>
        <p:spPr>
          <a:xfrm>
            <a:off x="1510519" y="3884091"/>
            <a:ext cx="10714039" cy="2149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Composers: Yakov Shvedov, Anatoly Novikov</a:t>
            </a:r>
          </a:p>
          <a:p>
            <a:pPr/>
            <a:r>
              <a:t>It praises a partisan girl.</a:t>
            </a:r>
          </a:p>
        </p:txBody>
      </p:sp>
      <p:sp>
        <p:nvSpPr>
          <p:cNvPr id="168" name="To turn on…"/>
          <p:cNvSpPr txBox="1"/>
          <p:nvPr/>
        </p:nvSpPr>
        <p:spPr>
          <a:xfrm>
            <a:off x="17110670" y="10972421"/>
            <a:ext cx="3095626" cy="1741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60000"/>
              </a:lnSpc>
            </a:pPr>
            <a:r>
              <a:t>To turn on </a:t>
            </a:r>
          </a:p>
          <a:p>
            <a:pPr>
              <a:lnSpc>
                <a:spcPct val="60000"/>
              </a:lnSpc>
            </a:pPr>
            <a:r>
              <a:t>a song, click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57138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5"/>
                </p:tgtEl>
              </p:cMediaNode>
            </p:audio>
          </p:childTnLst>
        </p:cTn>
      </p:par>
    </p:tn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3.png"/></Relationships>

</file>

<file path=ppt/theme/theme1.xml><?xml version="1.0" encoding="utf-8"?>
<a:theme xmlns:a="http://schemas.openxmlformats.org/drawingml/2006/main" xmlns:r="http://schemas.openxmlformats.org/officeDocument/2006/relationships" name="Parchment">
  <a:themeElements>
    <a:clrScheme name="Parchment">
      <a:dk1>
        <a:srgbClr val="3E231A"/>
      </a:dk1>
      <a:lt1>
        <a:srgbClr val="24383E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Noteworthy Light"/>
        <a:ea typeface="Noteworthy Light"/>
        <a:cs typeface="Noteworthy Light"/>
      </a:majorFont>
      <a:minorFont>
        <a:latin typeface="Noteworthy Light"/>
        <a:ea typeface="Noteworthy Light"/>
        <a:cs typeface="Noteworthy Light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Noteworthy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Noteworthy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archment">
  <a:themeElements>
    <a:clrScheme name="Parchment">
      <a:dk1>
        <a:srgbClr val="000000"/>
      </a:dk1>
      <a:lt1>
        <a:srgbClr val="FFFFFF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Noteworthy Light"/>
        <a:ea typeface="Noteworthy Light"/>
        <a:cs typeface="Noteworthy Light"/>
      </a:majorFont>
      <a:minorFont>
        <a:latin typeface="Noteworthy Light"/>
        <a:ea typeface="Noteworthy Light"/>
        <a:cs typeface="Noteworthy Light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Noteworthy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Noteworthy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