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2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3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6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1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9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3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2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5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9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6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1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28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8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2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C4853D-6AEF-4C3C-84E7-83B0CE52783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198BAE-CE93-4EEC-9100-1F2BEEC4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5103" y="4189859"/>
            <a:ext cx="6815669" cy="132080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104" y="3083484"/>
            <a:ext cx="6956568" cy="6910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1963" y="2360209"/>
            <a:ext cx="71197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/>
                </a:solidFill>
              </a:rPr>
              <a:t>Украшение изделий техникой буфы</a:t>
            </a:r>
            <a:endParaRPr lang="ru-RU" sz="4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6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1" y="-33209"/>
            <a:ext cx="8155276" cy="68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3" y="9555"/>
            <a:ext cx="10536070" cy="68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4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67" y="0"/>
            <a:ext cx="6824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08" y="0"/>
            <a:ext cx="94145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5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4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3" y="2183643"/>
            <a:ext cx="11600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СПАСИБО ЗА ВНИМАНИЕ!</a:t>
            </a:r>
            <a:endParaRPr lang="ru-RU" sz="8000" b="1" i="1" dirty="0">
              <a:solidFill>
                <a:schemeClr val="accent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1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4" y="1037230"/>
            <a:ext cx="8952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FF"/>
                </a:solidFill>
              </a:rPr>
              <a:t>БУФЫ</a:t>
            </a:r>
          </a:p>
          <a:p>
            <a:pPr algn="ctr"/>
            <a:r>
              <a:rPr lang="ru-RU" sz="3600" b="1" dirty="0" smtClean="0"/>
              <a:t>Буфы</a:t>
            </a:r>
            <a:r>
              <a:rPr lang="ru-RU" sz="3600" dirty="0" smtClean="0"/>
              <a:t> - отделка одежды, выполненной при помощи строчек, закрепляющих ткань в виде объемных сборок</a:t>
            </a:r>
          </a:p>
          <a:p>
            <a:pPr algn="ctr"/>
            <a:r>
              <a:rPr lang="ru-RU" sz="3600" b="1" dirty="0" smtClean="0"/>
              <a:t>Буфы</a:t>
            </a:r>
            <a:r>
              <a:rPr lang="ru-RU" sz="3600" dirty="0" smtClean="0"/>
              <a:t> – слово это </a:t>
            </a:r>
            <a:r>
              <a:rPr lang="ru-RU" sz="3600" b="1" dirty="0" smtClean="0"/>
              <a:t>в</a:t>
            </a:r>
            <a:r>
              <a:rPr lang="ru-RU" sz="3600" dirty="0" smtClean="0"/>
              <a:t> </a:t>
            </a:r>
            <a:r>
              <a:rPr lang="ru-RU" sz="3600" b="1" dirty="0" smtClean="0"/>
              <a:t>переводе</a:t>
            </a:r>
            <a:r>
              <a:rPr lang="ru-RU" sz="3600" dirty="0" smtClean="0"/>
              <a:t> </a:t>
            </a:r>
            <a:r>
              <a:rPr lang="ru-RU" sz="3600" b="1" dirty="0" smtClean="0"/>
              <a:t>с</a:t>
            </a:r>
            <a:r>
              <a:rPr lang="ru-RU" sz="3600" dirty="0" smtClean="0"/>
              <a:t> </a:t>
            </a:r>
            <a:r>
              <a:rPr lang="ru-RU" sz="3600" b="1" dirty="0" smtClean="0"/>
              <a:t>французского</a:t>
            </a:r>
            <a:r>
              <a:rPr lang="ru-RU" sz="3600" dirty="0" smtClean="0"/>
              <a:t> означает «пышный», либо его можно интерпретировать как «надувать, топорщиться».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19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8" y="0"/>
            <a:ext cx="4899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50" y="5371"/>
            <a:ext cx="5445456" cy="68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5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15" y="0"/>
            <a:ext cx="5204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08" y="0"/>
            <a:ext cx="4517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3" y="0"/>
            <a:ext cx="5346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1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68" y="0"/>
            <a:ext cx="5853397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12243"/>
            <a:ext cx="9698156" cy="68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05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48</Words>
  <Application>Microsoft Office PowerPoint</Application>
  <PresentationFormat>Широкоэкранный</PresentationFormat>
  <Paragraphs>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Consolas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Овладение элементами художественно-творческих компетенций на уроках технологии в условиях реализации ФГОС ООО</dc:title>
  <dc:creator>442615</dc:creator>
  <cp:lastModifiedBy>442615</cp:lastModifiedBy>
  <cp:revision>5</cp:revision>
  <dcterms:created xsi:type="dcterms:W3CDTF">2018-11-27T16:17:20Z</dcterms:created>
  <dcterms:modified xsi:type="dcterms:W3CDTF">2020-04-29T11:27:24Z</dcterms:modified>
</cp:coreProperties>
</file>