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9" r:id="rId4"/>
    <p:sldId id="261" r:id="rId5"/>
    <p:sldId id="263" r:id="rId6"/>
    <p:sldId id="262" r:id="rId7"/>
    <p:sldId id="264" r:id="rId8"/>
    <p:sldId id="266" r:id="rId9"/>
    <p:sldId id="284" r:id="rId10"/>
    <p:sldId id="265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85" r:id="rId23"/>
    <p:sldId id="288" r:id="rId24"/>
    <p:sldId id="277" r:id="rId25"/>
    <p:sldId id="286" r:id="rId26"/>
    <p:sldId id="287" r:id="rId27"/>
    <p:sldId id="278" r:id="rId28"/>
    <p:sldId id="279" r:id="rId29"/>
    <p:sldId id="280" r:id="rId30"/>
    <p:sldId id="283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1" autoAdjust="0"/>
    <p:restoredTop sz="94660"/>
  </p:normalViewPr>
  <p:slideViewPr>
    <p:cSldViewPr>
      <p:cViewPr>
        <p:scale>
          <a:sx n="118" d="100"/>
          <a:sy n="118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7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8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3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9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3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1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2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7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F804-7F74-468A-ADF7-88E5AF6BDDA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C114-EA57-4159-8DF8-AA84C955A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" y="27665"/>
            <a:ext cx="9152437" cy="6853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898627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в группе раннего возраста «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УРОКИ МОЙДОДЫРА</a:t>
            </a: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8020" y="5877272"/>
            <a:ext cx="252028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МДОУ «Д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№ 60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Скороскупова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И.Н.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539" y="252296"/>
            <a:ext cx="5952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№60 комбинированного вида»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381328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Ухта, 2020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Возможные риски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все дети смогут участвовать в проекте, в связи с частой заболеваемостью.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95348" y="3356992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Пути решения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индивидуальную и дополнительную работу с детьми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0065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для детей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Повышение уровня освоения культурно-гигиенических навыков 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(пользуются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мылом, аккуратно моют руки, лицо; насухо вытираются полотенцем после умывания, вешают полотенце на место).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Эмоциональная отзывчивость в процессе применения практических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умений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7826" y="404664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для </a:t>
            </a:r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Повышение знаний по формированию культурно-гигиенических навыков у детей младшего дошкольного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Единство требований со стороны персонала группы и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Укрепление связи с родителями.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 освоил проектную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8597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111" y="908720"/>
            <a:ext cx="6048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целей и задач проекта, его продолжительности. Определение проблемы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– разработка совместного плана действий по достижению цели, создание информационной копилки.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248" y="458190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Основной.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Реализация проекта через различные образовательные области:</a:t>
            </a:r>
          </a:p>
          <a:p>
            <a:pPr algn="ctr"/>
            <a:r>
              <a:rPr lang="ru-RU" sz="24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тима\AppData\Local\Microsoft\Windows\INetCache\Content.Word\0fa_A_Qyvd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446449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тима\Desktop\Работа\H1RzGRSAz-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2338"/>
            <a:ext cx="4464496" cy="21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"/>
            <a:ext cx="9159600" cy="6858000"/>
          </a:xfrm>
          <a:prstGeom prst="rect">
            <a:avLst/>
          </a:prstGeom>
        </p:spPr>
      </p:pic>
      <p:pic>
        <p:nvPicPr>
          <p:cNvPr id="3" name="Рисунок 2" descr="C:\Users\тима\AppData\Local\Microsoft\Windows\INetCache\Content.Word\0BKphU-ZfP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0" y="3866902"/>
            <a:ext cx="4456874" cy="280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тима\Desktop\WEGpUHkum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0" y="836712"/>
            <a:ext cx="4456874" cy="30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04664"/>
            <a:ext cx="4389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40039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46135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има\AppData\Local\Microsoft\Windows\INetCache\Content.Word\Lk2UOfDfQX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0242"/>
            <a:ext cx="3295650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има\AppData\Local\Microsoft\Windows\INetCache\Content.Word\_dLZrN5K0B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45" y="1304104"/>
            <a:ext cx="3288665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има\AppData\Local\Microsoft\Windows\INetCache\Content.Word\cRB6I7XoDD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70392"/>
            <a:ext cx="3302635" cy="2475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95936" y="379990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Лепка «Мыло для кукол»</a:t>
            </a:r>
          </a:p>
          <a:p>
            <a:pPr marL="342900" indent="-342900">
              <a:buAutoNum type="arabicPeriod"/>
            </a:pPr>
            <a:r>
              <a:rPr lang="ru-RU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Рисование расчески для кукол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4" y="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2813492" cy="3714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68" y="1484783"/>
            <a:ext cx="3379196" cy="37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0"/>
            <a:ext cx="9159600" cy="6858000"/>
          </a:xfrm>
          <a:prstGeom prst="rect">
            <a:avLst/>
          </a:prstGeom>
        </p:spPr>
      </p:pic>
      <p:pic>
        <p:nvPicPr>
          <p:cNvPr id="3" name="Рисунок 2" descr="C:\Users\тима\AppData\Local\Microsoft\Windows\INetCache\Content.Word\OI8pciLFz8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500" y="3026140"/>
            <a:ext cx="2362634" cy="475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тима\AppData\Local\Microsoft\Windows\INetCache\Content.Word\QVy-ZS0_sw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752531" cy="27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</a:t>
            </a: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pic>
        <p:nvPicPr>
          <p:cNvPr id="4" name="Рисунок 3" descr="C:\Users\тима\AppData\Local\Microsoft\Windows\INetCache\Content.Word\qXKYLAubiD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0662"/>
            <a:ext cx="4194923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0410" y="332656"/>
            <a:ext cx="614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Водичка, водичка умой моё </a:t>
            </a:r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личико…</a:t>
            </a:r>
            <a:endParaRPr lang="ru-RU" sz="2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тима\AppData\Local\Microsoft\Windows\INetCache\Content.Word\TGxcHpNK3r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4194923" cy="22776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13308" y="3511125"/>
            <a:ext cx="524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Рано утром на </a:t>
            </a:r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рассвете…</a:t>
            </a:r>
            <a:endParaRPr lang="ru-RU" sz="2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5" y="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19263"/>
            <a:ext cx="53285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усваивается человеком впоследствии, никогда не имеет той глубины, какой отличается все усвоенное в детские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</a:p>
          <a:p>
            <a:pPr algn="r"/>
            <a:r>
              <a:rPr lang="ru-RU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39" y="-363"/>
            <a:ext cx="9159600" cy="6858000"/>
          </a:xfrm>
          <a:prstGeom prst="rect">
            <a:avLst/>
          </a:prstGeom>
        </p:spPr>
      </p:pic>
      <p:pic>
        <p:nvPicPr>
          <p:cNvPr id="3" name="Рисунок 2" descr="C:\Users\тима\AppData\Local\Microsoft\Windows\INetCache\Content.Word\W3r_jRWz3I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r="15392"/>
          <a:stretch/>
        </p:blipFill>
        <p:spPr bwMode="auto">
          <a:xfrm>
            <a:off x="369417" y="717100"/>
            <a:ext cx="3296402" cy="36902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4196" y="180158"/>
            <a:ext cx="509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Игра «Мыльные пузыри»</a:t>
            </a:r>
            <a:endParaRPr lang="ru-RU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тима\AppData\Local\Microsoft\Windows\INetCache\Content.Word\9POLtlJCFf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8"/>
          <a:stretch/>
        </p:blipFill>
        <p:spPr bwMode="auto">
          <a:xfrm>
            <a:off x="3851920" y="2506588"/>
            <a:ext cx="4104456" cy="4118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53927" y="2017509"/>
            <a:ext cx="525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«Микробы»</a:t>
            </a:r>
            <a:endParaRPr lang="ru-RU" sz="2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 пользе оздоровительных мероприятий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«Правила гигиены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«Как правильно одеть ребенка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«Учимся мыть руки вместе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«Здоровые зубы»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 для родителей на тему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«Культурно-гигиенические навыки у детей младшего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«Чистые ручки»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«Как приучить ребёнка быть аккуратным»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«Что должен ребёнок иметь дома из предметов для развития культурно-гигиенических навыков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на тему: «Формирование культурно гигиенических навыков у детей»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4315620" cy="2640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4315620" cy="2465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531" y="3326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32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19675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этап:</a:t>
            </a:r>
          </a:p>
          <a:p>
            <a:pPr algn="ctr"/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Презентация проекта для педагогов ДОУ, сообщение из опыта работы по проекту на педагогическом совете</a:t>
            </a:r>
          </a:p>
        </p:txBody>
      </p:sp>
    </p:spTree>
    <p:extLst>
      <p:ext uri="{BB962C8B-B14F-4D97-AF65-F5344CB8AC3E}">
        <p14:creationId xmlns:p14="http://schemas.microsoft.com/office/powerpoint/2010/main" val="19831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64807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проекта для детей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ходе проведения проекта воспитанники, которые постоянно посещали ДОУ, лучше и больше освоили материал.</a:t>
            </a:r>
          </a:p>
          <a:p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познакомились с алгоритмом выполнения культурно – гигиенических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навыков. Стали внимательнее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наблюдательнее к своему внешнему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виду. Приучились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следить за своим внешним видом, умеют правильно пользоваться мылом, аккуратно мыть руки, лицо, при этом засучив предварительно рукава; насухо вытираться после умывания, вешать полотенце на место, пользоваться расческой и носовым платком. 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916832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Оснастили предметно – развивающее пространство учебно – методическим комплексом: дидактическими играми, пособиями.                                                                                                 Пополнилась методическая копилка методическими рекомендациями по формированию КГН.                                                                                                                                                          Педагог ознакомился с проектной деятельностью.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1823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 проекта для педагога: </a:t>
            </a:r>
            <a:endParaRPr lang="ru-RU" sz="32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54726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 проекта для родителей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Повысились знания по формированию культурно гигиенических навыков у детей раннего возраста в домашних условиях.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Родители и педагоги тесно взаимодействуют по данной теме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pic>
        <p:nvPicPr>
          <p:cNvPr id="3" name="Рисунок 2" descr="C:\Users\тима\AppData\Local\Microsoft\Windows\INetCache\Content.Word\QlML7uNIQ1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1" y="3573016"/>
            <a:ext cx="5616624" cy="30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тима\AppData\Local\Microsoft\Windows\INetCache\Content.Word\pQFC_TcBj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7" y="398032"/>
            <a:ext cx="5616624" cy="317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0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6030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Перспектива проекта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Режимные процессы (кормление, укладывание на сон, подъем, сборы на прогулку и возвращение с прогулки, проведение гигиенических процедур) занимают существенную часть времени бодрствования. Дети нуждаются в терпеливом обучении и непосредственной помощи взрослого. Систематическое использование в режимных моментах культурно – гигиенических навыков дадут положительный результат здорового образа жизни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38268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7639" y="3326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sz="3600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има\Desktop\Работа\JOivPRDeJH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56166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" y="27384"/>
            <a:ext cx="9159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познавательно – игровой.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640777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(2 недели) 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964062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дети 1,3 -2 лет, педагоги, родители воспитанников.</a:t>
            </a:r>
            <a:r>
              <a:rPr lang="ru-RU" sz="32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2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3" y="3950"/>
            <a:ext cx="9159600" cy="6858000"/>
          </a:xfrm>
          <a:prstGeom prst="rect">
            <a:avLst/>
          </a:prstGeom>
        </p:spPr>
      </p:pic>
      <p:pic>
        <p:nvPicPr>
          <p:cNvPr id="6147" name="Picture 3" descr="C:\Users\тима\Desktop\808171_04d549ca29fe5abb2d03f65d13f7c4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18457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7" y="-2"/>
            <a:ext cx="9152437" cy="6853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62880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-16086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3367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культурно-гигиенических навыков у детей раннего возраста одна из наиболее актуальных проблем. Культурно-гигиенические навыки у детей воспитываются с самого раннего возраста. При их формировании идет простое усвоение норм и правил поведения, чрезвычайно важный процесс социализации малыша. Переход навыка в привычку достигается систематическим повторением его при определенных условиях. Привычки, приобретенные ребенком, сохраняются длительное время и становятся, как гласит народная мудрость, второй натурой.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446989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процессе работы с детьми ясельной группы по воспитанию КГН было замечено, что к выполнению некоторых из них дети подходят с особым усердием, к другим – недостаточно активно и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внимательно.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-16086"/>
            <a:ext cx="9159600" cy="6858000"/>
          </a:xfrm>
          <a:prstGeom prst="rect">
            <a:avLst/>
          </a:prstGeom>
        </p:spPr>
      </p:pic>
      <p:pic>
        <p:nvPicPr>
          <p:cNvPr id="7170" name="Picture 2" descr="C:\Users\тима\Desktop\img_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7" y="620688"/>
            <a:ext cx="5465456" cy="25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има\Desktop\47b64a7f973d3390ca08b9700a5426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1260"/>
            <a:ext cx="5502995" cy="30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-16086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культурно-гигиенических навыков у детей второго года жизни через различные виды деятельности; развивать любознательность и познавательную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6690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-16086"/>
            <a:ext cx="9159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361" y="227426"/>
            <a:ext cx="6408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 для детей:                                                                                                                                            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воспитанников  представления о правилах личной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гигиены.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Формирование навыков владения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предметами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личной гигиены.                                                            </a:t>
            </a:r>
            <a:endParaRPr lang="ru-RU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3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Воспитывать у детей желание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выглядеть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чистыми, опрятными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" y="-16086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6264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для педагога:                                                                                                               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1.Разнообразить развивающую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среду предметными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картинками и наглядно- демонстрационным материалом.                                                                                                                                                   2.Подготовить консультации для родителей и привлечь к совместной работе по теме проекта.                    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3.Освоение педагогом проектной деятельностью.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" y="41343"/>
            <a:ext cx="9159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58326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32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 для </a:t>
            </a:r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о необходимых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условиях для формирования культурно-гигиенических навыков в домашних условиях.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Активно привлекать родителей к соблюдению и развитию навыков гигиены дома.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60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800</Words>
  <Application>Microsoft Office PowerPoint</Application>
  <PresentationFormat>Экран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тима</dc:creator>
  <cp:lastModifiedBy>тима</cp:lastModifiedBy>
  <cp:revision>19</cp:revision>
  <dcterms:created xsi:type="dcterms:W3CDTF">2020-02-09T14:16:56Z</dcterms:created>
  <dcterms:modified xsi:type="dcterms:W3CDTF">2020-02-12T16:35:54Z</dcterms:modified>
</cp:coreProperties>
</file>