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615" autoAdjust="0"/>
    <p:restoredTop sz="86447" autoAdjust="0"/>
  </p:normalViewPr>
  <p:slideViewPr>
    <p:cSldViewPr>
      <p:cViewPr varScale="1">
        <p:scale>
          <a:sx n="109" d="100"/>
          <a:sy n="109" d="100"/>
        </p:scale>
        <p:origin x="-6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F97DBCA-F706-47C8-A465-7B40621EB08F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7586D5C-8EF9-40CF-BA6F-57C7531215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635038"/>
          </a:xfrm>
        </p:spPr>
        <p:txBody>
          <a:bodyPr/>
          <a:lstStyle/>
          <a:p>
            <a:r>
              <a:rPr lang="ru-RU" dirty="0" smtClean="0"/>
              <a:t>ЧТО ТАКОЕ ДЕТСТВО,</a:t>
            </a:r>
            <a:br>
              <a:rPr lang="ru-RU" dirty="0" smtClean="0"/>
            </a:br>
            <a:r>
              <a:rPr lang="ru-RU" dirty="0" smtClean="0"/>
              <a:t> ОПАЛЕННОЕ ВОЙНОЙ?</a:t>
            </a:r>
            <a:endParaRPr lang="ru-RU" dirty="0"/>
          </a:p>
        </p:txBody>
      </p:sp>
      <p:pic>
        <p:nvPicPr>
          <p:cNvPr id="1026" name="Picture 2" descr="http://png2.ru/images/stories/lenta_star/len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0" y="3140968"/>
            <a:ext cx="89273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9001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 носить правильно </a:t>
            </a:r>
            <a:b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ГЕОРГИЕВСКУЮ ЛЕНТОЧКУ?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129614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На </a:t>
            </a:r>
            <a:r>
              <a:rPr lang="ru-RU" sz="4400" b="1" dirty="0" smtClean="0">
                <a:solidFill>
                  <a:srgbClr val="FF0000"/>
                </a:solidFill>
              </a:rPr>
              <a:t>лацкане одежды </a:t>
            </a:r>
            <a:r>
              <a:rPr lang="ru-RU" sz="3600" b="1" dirty="0" smtClean="0">
                <a:solidFill>
                  <a:srgbClr val="FF0000"/>
                </a:solidFill>
              </a:rPr>
              <a:t>ближе к </a:t>
            </a:r>
            <a:r>
              <a:rPr lang="ru-RU" sz="3200" b="1" dirty="0" smtClean="0">
                <a:solidFill>
                  <a:srgbClr val="FF0000"/>
                </a:solidFill>
              </a:rPr>
              <a:t>сердцу </a:t>
            </a:r>
            <a:r>
              <a:rPr lang="ru-RU" sz="3200" b="1" dirty="0" smtClean="0">
                <a:solidFill>
                  <a:schemeClr val="tx1"/>
                </a:solidFill>
              </a:rPr>
              <a:t>, носят георгиевскую ленточку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784976" cy="528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6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3080"/>
            <a:ext cx="320617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64219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Бантик</a:t>
            </a:r>
            <a:r>
              <a:rPr lang="ru-RU" sz="2800" dirty="0" smtClean="0"/>
              <a:t>, из георгиевской ленточки символизирует </a:t>
            </a:r>
            <a:r>
              <a:rPr lang="ru-RU" sz="2800" dirty="0" smtClean="0">
                <a:solidFill>
                  <a:srgbClr val="FF0000"/>
                </a:solidFill>
              </a:rPr>
              <a:t>ЕДИНСТВО ЛЮДЕЙ </a:t>
            </a:r>
            <a:r>
              <a:rPr lang="ru-RU" sz="2800" dirty="0" smtClean="0"/>
              <a:t>, </a:t>
            </a:r>
            <a:br>
              <a:rPr lang="ru-RU" sz="2800" dirty="0" smtClean="0"/>
            </a:br>
            <a:r>
              <a:rPr lang="ru-RU" sz="2800" dirty="0" smtClean="0"/>
              <a:t>объединенных памятью о ВОЙНЕ.</a:t>
            </a:r>
            <a:endParaRPr lang="ru-RU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916832"/>
            <a:ext cx="565122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9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хотят ли русские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2348880"/>
            <a:ext cx="7772400" cy="3670920"/>
          </a:xfrm>
        </p:spPr>
        <p:txBody>
          <a:bodyPr/>
          <a:lstStyle/>
          <a:p>
            <a:r>
              <a:rPr lang="ru-RU" sz="2800" b="1" dirty="0"/>
              <a:t>На войне невыносимо трудно всем - и старым, и малым, и солдатам, и их близким.</a:t>
            </a:r>
            <a:br>
              <a:rPr lang="ru-RU" sz="2800" b="1" dirty="0"/>
            </a:br>
            <a:r>
              <a:rPr lang="ru-RU" sz="2800" b="1" dirty="0"/>
              <a:t>Но особенно страдали дети. </a:t>
            </a:r>
            <a:endParaRPr lang="ru-RU" sz="2800" b="1" dirty="0" smtClean="0"/>
          </a:p>
          <a:p>
            <a:r>
              <a:rPr lang="ru-RU" sz="2800" b="1" dirty="0" smtClean="0"/>
              <a:t>Страдали </a:t>
            </a:r>
            <a:r>
              <a:rPr lang="ru-RU" sz="2800" b="1" dirty="0"/>
              <a:t>от холода и голода, от невозможности вернуться в детство, от кромешного ада бомбежек и страшной тишины сиротства.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png2.ru/images/stories/lenta_star/len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89273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Тамара Гвердцители - Дети войны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64219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Когда папу и маму убили и ты остался совсем </a:t>
            </a:r>
            <a:r>
              <a:rPr lang="ru-RU" sz="6600" b="1" dirty="0" smtClean="0">
                <a:solidFill>
                  <a:schemeClr val="tx1"/>
                </a:solidFill>
              </a:rPr>
              <a:t>один</a:t>
            </a:r>
            <a:endParaRPr lang="ru-RU" sz="66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дети войны фот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552284" y="1854665"/>
            <a:ext cx="2505075" cy="396044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6" descr="http://www.krasfun.ru/images/2011/5/baa91_pobeda_8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67944" y="1844824"/>
            <a:ext cx="4651276" cy="3888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8" name="Тамара Гвердцители - Дети войны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Когда нечего кушать и очень холодно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img-fotki.yandex.ru/get/5703/zimarika.4a/0_61e88_2f45162b_X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1340768"/>
            <a:ext cx="4232523" cy="48245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Picture 2" descr="http://gomelnews.ru/uploads/posts/2011-11/1322475779_ne-proshhu-vojnu-za-ukradennoe-detstvo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024" y="1340768"/>
            <a:ext cx="4032447" cy="4752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Тамара Гвердцители - Дети войны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7931224" cy="324036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Трава поникла, где дети плакали</a:t>
            </a:r>
            <a:br>
              <a:rPr lang="ru-RU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Дети войны - боль отчаянна</a:t>
            </a:r>
            <a:br>
              <a:rPr lang="ru-RU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сколько надо им </a:t>
            </a:r>
            <a:r>
              <a:rPr lang="ru-RU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минут молчания.</a:t>
            </a:r>
            <a:r>
              <a:rPr lang="ru-RU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png2.ru/images/stories/lenta_star/lenta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772400" cy="19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етроном для минуты молч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268760"/>
            <a:ext cx="7488832" cy="201622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ГЕОРГИЕВСКАЯ ЛЕНТОЧКА</a:t>
            </a:r>
            <a:endParaRPr lang="ru-RU" sz="54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Символ памяти, тем кто защищал, страдал и не вернулся с ВОЙНЫ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7800"/>
            <a:ext cx="8568952" cy="53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0" y="4797152"/>
            <a:ext cx="77724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4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7720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8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73799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737992" cy="25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9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108</TotalTime>
  <Words>82</Words>
  <Application>Microsoft Office PowerPoint</Application>
  <PresentationFormat>Экран (4:3)</PresentationFormat>
  <Paragraphs>11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Справедливость</vt:lpstr>
      <vt:lpstr>ЧТО ТАКОЕ ДЕТСТВО,  ОПАЛЕННОЕ ВОЙНОЙ?</vt:lpstr>
      <vt:lpstr>Презентация PowerPoint</vt:lpstr>
      <vt:lpstr>Когда папу и маму убили и ты остался совсем один</vt:lpstr>
      <vt:lpstr>Когда нечего кушать и очень холодно</vt:lpstr>
      <vt:lpstr>Трава поникла, где дети плакали Дети войны - боль отчаянна И сколько надо им минут молчания. </vt:lpstr>
      <vt:lpstr>ГЕОРГИЕВСКАЯ ЛЕНТОЧКА</vt:lpstr>
      <vt:lpstr>Символ памяти, тем кто защищал, страдал и не вернулся с ВОЙНЫ</vt:lpstr>
      <vt:lpstr>Презентация PowerPoint</vt:lpstr>
      <vt:lpstr>Презентация PowerPoint</vt:lpstr>
      <vt:lpstr>Презентация PowerPoint</vt:lpstr>
      <vt:lpstr>Как носить правильно  ГЕОРГИЕВСКУЮ ЛЕНТОЧКУ?</vt:lpstr>
      <vt:lpstr>На лацкане одежды ближе к сердцу , носят георгиевскую ленточку</vt:lpstr>
      <vt:lpstr>Презентация PowerPoint</vt:lpstr>
      <vt:lpstr>Бантик, из георгиевской ленточки символизирует ЕДИНСТВО ЛЮДЕЙ ,  объединенных памятью о ВОЙНЕ.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ДЕТСТВО,  ОПАЛЕННОЕ ВОЙНОЙ?</dc:title>
  <dc:creator>Юля</dc:creator>
  <cp:lastModifiedBy>Юля</cp:lastModifiedBy>
  <cp:revision>9</cp:revision>
  <dcterms:created xsi:type="dcterms:W3CDTF">2016-05-05T14:42:00Z</dcterms:created>
  <dcterms:modified xsi:type="dcterms:W3CDTF">2016-05-05T16:30:03Z</dcterms:modified>
</cp:coreProperties>
</file>