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4" r:id="rId4"/>
    <p:sldId id="263" r:id="rId5"/>
    <p:sldId id="261" r:id="rId6"/>
    <p:sldId id="260" r:id="rId7"/>
    <p:sldId id="259" r:id="rId8"/>
    <p:sldId id="266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5716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Спортивная аэробика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28662" y="3214686"/>
            <a:ext cx="7215238" cy="2424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Самостоятельная работа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(упражнения для развития гибкости)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№10</a:t>
            </a:r>
            <a:br>
              <a:rPr lang="ru-RU" dirty="0" smtClean="0"/>
            </a:br>
            <a:r>
              <a:rPr lang="ru-RU" dirty="0" smtClean="0"/>
              <a:t>«Березка»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6000792" cy="500066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</a:rPr>
              <a:t>Сначала лечь на спину, при этом внимательно следить за ступнями ног: они должны плотно прилегать друг к другу. Напрячь ноги в области колен и ровно вытянуть руки вдоль тела. Нужно, чтобы ладони смотрели вниз, а шея и голова находились на одном уровне с позвоночником.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Поднять вместе обе ноги таким образом, чтобы они образовали с туловищем прямой угол. Носки устремить наверх, дышать при этом следует глубоко и спокойно.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Сделав выдох, поднять ноги выше от поверхности. Подпереть поясницу обеими ладонями.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Подтянуть ноги еще выше, вывести их на одну линию с ягодицами. Втянуть спину, ягодицы и талию внутрь. Туловище должно располагаться перпендикулярно земле.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Делая равномерные вдохи и выдохи, постараться продержаться в такой позе несколько минут.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На выдохе освободить руки и постепенно соскальзывать вниз, пока спина не коснется пола. После того как ноги станут параллельно полу, медленно опустить их на пол.</a:t>
            </a:r>
          </a:p>
          <a:p>
            <a:endParaRPr lang="ru-RU" dirty="0"/>
          </a:p>
        </p:txBody>
      </p:sp>
      <p:pic>
        <p:nvPicPr>
          <p:cNvPr id="5" name="Рисунок 4" descr="http://ok-t.ru/studopediaru/baza13/488107591393.files/image002.jpg"/>
          <p:cNvPicPr/>
          <p:nvPr/>
        </p:nvPicPr>
        <p:blipFill>
          <a:blip r:embed="rId3"/>
          <a:srcRect l="53405"/>
          <a:stretch>
            <a:fillRect/>
          </a:stretch>
        </p:blipFill>
        <p:spPr bwMode="auto">
          <a:xfrm>
            <a:off x="6572264" y="2285992"/>
            <a:ext cx="2333656" cy="2828925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001156" cy="147002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Желаем успехов!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№1</a:t>
            </a:r>
            <a:br>
              <a:rPr lang="ru-RU" dirty="0" smtClean="0"/>
            </a:br>
            <a:r>
              <a:rPr lang="ru-RU" dirty="0" smtClean="0"/>
              <a:t>«Коробочка»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596" y="2000240"/>
            <a:ext cx="4429156" cy="42148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Лежа на животе, делаем прогиб назад, ноги сгибаем в коленях и пытаемся кончиками пальцев ног достать до головы. Удержание  положения 15-20 секунд.  Затем возвращаемся в исходное положение.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Повторить 5-6 раз.</a:t>
            </a:r>
            <a:endParaRPr lang="ru-RU" sz="22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avatars.mds.yandex.net/get-pdb/776003/fecfabbb-4181-4f9e-b6ed-ee7e69f77fd9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357430"/>
            <a:ext cx="31194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№2</a:t>
            </a:r>
            <a:br>
              <a:rPr lang="ru-RU" dirty="0" smtClean="0"/>
            </a:br>
            <a:r>
              <a:rPr lang="ru-RU" dirty="0" smtClean="0"/>
              <a:t>«Рогатка»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1643050"/>
            <a:ext cx="4143404" cy="48577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Лежа на животе</a:t>
            </a:r>
            <a:r>
              <a:rPr lang="ru-RU" dirty="0" smtClean="0">
                <a:solidFill>
                  <a:srgbClr val="002060"/>
                </a:solidFill>
              </a:rPr>
              <a:t>, поднимаем плечи, сгибаем ноги в коленях и </a:t>
            </a:r>
            <a:r>
              <a:rPr lang="ru-RU" dirty="0" smtClean="0">
                <a:solidFill>
                  <a:srgbClr val="002060"/>
                </a:solidFill>
              </a:rPr>
              <a:t>руками берем себя за </a:t>
            </a:r>
            <a:r>
              <a:rPr lang="ru-RU" dirty="0" err="1" smtClean="0">
                <a:solidFill>
                  <a:srgbClr val="002060"/>
                </a:solidFill>
              </a:rPr>
              <a:t>голеностоп</a:t>
            </a:r>
            <a:r>
              <a:rPr lang="ru-RU" dirty="0" smtClean="0">
                <a:solidFill>
                  <a:srgbClr val="002060"/>
                </a:solidFill>
              </a:rPr>
              <a:t>. Поднимитесь максимально вверх. Шею не перегибайте.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статическое упражнение, держите тело на весу 15-20 секунд. Вытягиваются мышцы спины, тянутся плечи, работают мышцы разгибатели спины.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Повторить 5-6 раз.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s://cityreporter.ru/wp-content/uploads/2015/11/137304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349611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/>
          <a:lstStyle/>
          <a:p>
            <a:r>
              <a:rPr lang="ru-RU" dirty="0" smtClean="0"/>
              <a:t>Упражнение №4</a:t>
            </a:r>
            <a:br>
              <a:rPr lang="ru-RU" dirty="0" smtClean="0"/>
            </a:br>
            <a:r>
              <a:rPr lang="ru-RU" dirty="0" smtClean="0"/>
              <a:t>«Лодочка»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6248" y="1785926"/>
            <a:ext cx="4143404" cy="45720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 Лежа на животе,  выпрямить ноги и руки. Оторвать ноги, голову и плечи максимально возможно от пола.   Это «лодочка». Держать позицию не менее 15-20 секунд. Вернуться в исходное положение.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Повторить 5-6 раз.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http://kxg-olimp.ru/images/normativy/12.-Lodoch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3116"/>
            <a:ext cx="32147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№5</a:t>
            </a:r>
            <a:br>
              <a:rPr lang="ru-RU" dirty="0" smtClean="0"/>
            </a:br>
            <a:r>
              <a:rPr lang="ru-RU" dirty="0" smtClean="0"/>
              <a:t>«Складка»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357298"/>
            <a:ext cx="4786346" cy="5072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Сидя на полу. Ноги вытянуты перед собой. Колени смотрят вверх. Стопы прижаты друг к другу. Прямая </a:t>
            </a:r>
            <a:r>
              <a:rPr lang="ru-RU" dirty="0" smtClean="0">
                <a:solidFill>
                  <a:srgbClr val="002060"/>
                </a:solidFill>
              </a:rPr>
              <a:t>спина. </a:t>
            </a:r>
            <a:r>
              <a:rPr lang="ru-RU" dirty="0" smtClean="0">
                <a:solidFill>
                  <a:srgbClr val="002060"/>
                </a:solidFill>
              </a:rPr>
              <a:t>Поднять руки вверх и сделать наклон вперед. Вернуться в исходное положение.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Повторить 5-6 раз.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kxg-olimp.ru/images/normativy/05.-Skladk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14554"/>
            <a:ext cx="29575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71635"/>
          </a:xfrm>
        </p:spPr>
        <p:txBody>
          <a:bodyPr/>
          <a:lstStyle/>
          <a:p>
            <a:r>
              <a:rPr lang="ru-RU" dirty="0" smtClean="0"/>
              <a:t>Упражнение №6</a:t>
            </a:r>
            <a:br>
              <a:rPr lang="ru-RU" dirty="0" smtClean="0"/>
            </a:br>
            <a:r>
              <a:rPr lang="ru-RU" dirty="0" smtClean="0"/>
              <a:t>«Лягушка»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1785926"/>
            <a:ext cx="4429156" cy="421484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Сидя на полу ноги вместе и вытянуты вперед. Спина прямая. Ноги сгибаем в коленях и  подтягиваем к себе, смыкаем стопы. Поднимаем руки вверх и делаем наклон вперед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2060"/>
                </a:solidFill>
              </a:rPr>
              <a:t>Затем возвращаемся в исходное положение.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Повторить 5-6 раз..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kxg-olimp.ru/images/normativy/06.-Babochka-07.-Babochka-s-naklonom-vper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277177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ru-RU" dirty="0" smtClean="0"/>
              <a:t>Упражнение №7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3643338" cy="407196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Становимся на четвереньки, разводим колени в стороны, стопы сомкнуты. Опираясь на руки  ложимся на пол. Руки под подбородок.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Удержание положения 20-30 секунд.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Повторить 5-6 раз.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kxg-olimp.ru/images/normativy/10.-Krabi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3242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/>
          <a:lstStyle/>
          <a:p>
            <a:r>
              <a:rPr lang="ru-RU" dirty="0" smtClean="0"/>
              <a:t>Упражнение №</a:t>
            </a:r>
            <a:r>
              <a:rPr lang="ru-RU" dirty="0" smtClean="0"/>
              <a:t>8 «Мостик»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5286412" cy="535785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Спина при выполнении мостика должна быть выгнута по дуге. Мостик с прямой спиной, сделанный за счет конечностей, является неправильным. Ягодицы должны находиться выше головы и плеч. Конечности должны быть максимально прямыми, руки стоять на ладонях, а ноги на стопах. Расстояние между ладонями (как и между стопами) должно быть равно ширине плеч. Добиться такого уровня исполнения непросто, но мы сейчас говорим об идеальном варианте. Дыхание должно быть свободным, без задержек.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Для того чтобы научиться выполнять мостик правильно, нужно последовательно отработать все подводящие к нему упражнения. Перечислим эти </a:t>
            </a:r>
            <a:r>
              <a:rPr lang="ru-RU" sz="1600" dirty="0" smtClean="0">
                <a:solidFill>
                  <a:srgbClr val="002060"/>
                </a:solidFill>
              </a:rPr>
              <a:t>упражнения. Они </a:t>
            </a:r>
            <a:r>
              <a:rPr lang="ru-RU" sz="1600" dirty="0" smtClean="0">
                <a:solidFill>
                  <a:srgbClr val="002060"/>
                </a:solidFill>
              </a:rPr>
              <a:t>расположены в порядке возрастания сложности: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Мостик с упором на плечи.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Прямой мостик (возможно, вы слышали об этом упражнении под названием «обратная планка»).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Мостик со скамьи.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</a:rPr>
              <a:t>Полумостик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Классический полный вариант.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Рисунок 4" descr="https://gazetacrimea.ru/public/upload/images/27-5(1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571744"/>
            <a:ext cx="32194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1"/>
            <a:ext cx="7672414" cy="1071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№9</a:t>
            </a:r>
            <a:br>
              <a:rPr lang="ru-RU" dirty="0" smtClean="0"/>
            </a:br>
            <a:r>
              <a:rPr lang="ru-RU" dirty="0" smtClean="0"/>
              <a:t>«Шпагат»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928802"/>
            <a:ext cx="5072098" cy="42862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положения стоя сделайте шаг вперед и опускайся вниз, пока колено задней ноги не коснется пола. Держи туловище прямо, медленно распрямляй переднюю ногу и двигай ее стопу вперед, как можно дальше. Осторожно подталкивай бедра к полу.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konkovomedia.ru/upload/iblock/ce7/ce757ee2696e9a939a3a7e3f92941d2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00372"/>
            <a:ext cx="2643206" cy="18192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517</Words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Спортивная аэробика</vt:lpstr>
      <vt:lpstr>Упражнение №1 «Коробочка»</vt:lpstr>
      <vt:lpstr>Упражнение №2 «Рогатка»</vt:lpstr>
      <vt:lpstr>Упражнение №4 «Лодочка»</vt:lpstr>
      <vt:lpstr>Упражнение №5 «Складка»</vt:lpstr>
      <vt:lpstr>Упражнение №6 «Лягушка»</vt:lpstr>
      <vt:lpstr>Упражнение №7</vt:lpstr>
      <vt:lpstr>Упражнение №8 «Мостик»</vt:lpstr>
      <vt:lpstr>Упражнение №9 «Шпагат»</vt:lpstr>
      <vt:lpstr>Упражнение №10 «Березка»</vt:lpstr>
      <vt:lpstr>Желаем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работа для учащихся по спортивной аэробике</dc:title>
  <dc:creator>admin</dc:creator>
  <cp:lastModifiedBy>admin</cp:lastModifiedBy>
  <cp:revision>17</cp:revision>
  <dcterms:created xsi:type="dcterms:W3CDTF">2020-04-07T09:10:31Z</dcterms:created>
  <dcterms:modified xsi:type="dcterms:W3CDTF">2020-04-08T05:00:59Z</dcterms:modified>
</cp:coreProperties>
</file>