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D31FE97-5F1D-4FB6-A668-CE413AD7B7A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D8B2F-6C0A-4A29-843E-FC765F53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384314"/>
            <a:ext cx="7015301" cy="357808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Проект </a:t>
            </a:r>
            <a:br>
              <a:rPr lang="ru-RU" sz="3600" b="1" i="1" dirty="0">
                <a:solidFill>
                  <a:srgbClr val="0070C0"/>
                </a:solidFill>
              </a:rPr>
            </a:br>
            <a:r>
              <a:rPr lang="ru-RU" sz="3600" b="1" i="1" dirty="0">
                <a:solidFill>
                  <a:srgbClr val="0070C0"/>
                </a:solidFill>
              </a:rPr>
              <a:t>«Лук - зеленый друг»</a:t>
            </a:r>
            <a:br>
              <a:rPr lang="ru-RU" sz="3600" b="1" i="1" dirty="0">
                <a:solidFill>
                  <a:srgbClr val="0070C0"/>
                </a:solidFill>
              </a:rPr>
            </a:br>
            <a:br>
              <a:rPr lang="ru-RU" sz="3600" b="1" i="1" dirty="0">
                <a:solidFill>
                  <a:srgbClr val="0070C0"/>
                </a:solidFill>
              </a:rPr>
            </a:b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17026A-1009-47DE-9F18-78771B3D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8"/>
            <a:ext cx="4484136" cy="262981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Подготовила: </a:t>
            </a:r>
          </a:p>
          <a:p>
            <a:r>
              <a:rPr lang="ru-RU" sz="1800" b="1" dirty="0">
                <a:solidFill>
                  <a:schemeClr val="bg1"/>
                </a:solidFill>
              </a:rPr>
              <a:t>воспитатель 1 квалификационной категории Поварницына Марина Николаевна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616A4B-7D49-4556-8BFD-8171E49B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93" y="714375"/>
            <a:ext cx="4587659" cy="38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3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702FC2-5D0D-4AB0-BC91-121024DDA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610151"/>
            <a:ext cx="3896967" cy="51959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8D78A-8749-4F79-A63E-E73A4B08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019" y="325228"/>
            <a:ext cx="4144618" cy="55261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CBB8BA-AFF5-4882-AFF0-4CDEDE82A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765" y="610149"/>
            <a:ext cx="3717235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AD422-CF5A-4087-B5ED-E5552CFF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743227"/>
            <a:ext cx="3989731" cy="5319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164267-E56F-4B3B-A2B3-E6306DCC7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332" y="743227"/>
            <a:ext cx="3989732" cy="5319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4ECE03-5F64-4016-8999-58216C48F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647" y="828813"/>
            <a:ext cx="3755335" cy="52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10F620-F418-439F-82E6-2EE95E502DAF}"/>
              </a:ext>
            </a:extLst>
          </p:cNvPr>
          <p:cNvSpPr/>
          <p:nvPr/>
        </p:nvSpPr>
        <p:spPr>
          <a:xfrm>
            <a:off x="3392558" y="1577011"/>
            <a:ext cx="8481390" cy="2996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ЭТАП-ЗАКЛЮЧИТЕЛЬНЫЙ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рисунков 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рисуем пёрышки»,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 «Луковица».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Угощаемся луком с нашего мини огорода.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средней подвижности 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«Расти, лучок!»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на тему 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мы лук сажали»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4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60269-CCB6-421F-86DE-E3675B5F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18054"/>
            <a:ext cx="8534400" cy="1444486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rgbClr val="7030A0"/>
                </a:solidFill>
              </a:rPr>
              <a:t>«Угощаемся луком с нашего огорода»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AA1E9-EF5D-4D2B-9D75-02F4BB9F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1" y="1500254"/>
            <a:ext cx="3737941" cy="49839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74B6A9-F737-45DD-B832-463736F2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882" y="1444485"/>
            <a:ext cx="3821596" cy="50954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766F88-3944-40BD-AA8A-DA3BA7311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788" y="1388714"/>
            <a:ext cx="3821596" cy="50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03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DF327-C3B7-481E-96CC-ECDA32CAD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29" y="493643"/>
            <a:ext cx="5449619" cy="5870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77446-FA09-4126-9863-890E86CB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01" y="493643"/>
            <a:ext cx="4630471" cy="58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D467B9-1D40-4264-A9C6-01A206FAE3B2}"/>
              </a:ext>
            </a:extLst>
          </p:cNvPr>
          <p:cNvSpPr/>
          <p:nvPr/>
        </p:nvSpPr>
        <p:spPr>
          <a:xfrm>
            <a:off x="1457739" y="874643"/>
            <a:ext cx="10217425" cy="411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7030A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 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 - исследовательский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младшей группы, их родители и воспитатели.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краткосрочный(две недели)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проекта: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можно вырастить зелёный лук на подоконнике? Чем может быть полезен лук? Что можно делать с луком? Исследование полезных свойств лука.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2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BB4A37-001F-4A51-B01D-4377BE5736FF}"/>
              </a:ext>
            </a:extLst>
          </p:cNvPr>
          <p:cNvSpPr/>
          <p:nvPr/>
        </p:nvSpPr>
        <p:spPr>
          <a:xfrm>
            <a:off x="1683027" y="410817"/>
            <a:ext cx="8335616" cy="5049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младшего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только формируется. Проект направлен на формирование знаний детей об овоще – лук, о растениях, которые можно вырастить в комнатных условиях. Дать начальное представление об отличии комнатных цветов от перьев лука.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9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8FFBCD-E3CD-4727-841C-D7047AAA41DA}"/>
              </a:ext>
            </a:extLst>
          </p:cNvPr>
          <p:cNvSpPr/>
          <p:nvPr/>
        </p:nvSpPr>
        <p:spPr>
          <a:xfrm>
            <a:off x="1630016" y="474345"/>
            <a:ext cx="858740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7030A0"/>
                </a:solidFill>
              </a:rPr>
              <a:t>Цель: </a:t>
            </a:r>
            <a:r>
              <a:rPr lang="ru-RU" b="1" dirty="0">
                <a:solidFill>
                  <a:schemeClr val="bg1"/>
                </a:solidFill>
              </a:rPr>
              <a:t>Вызвать у детей познавательный интерес к выращиванию репчатого лука на перо в комнатных условиях, заинтересовать этапами роста. Узнать о пользе лука.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Задачи:</a:t>
            </a:r>
          </a:p>
          <a:p>
            <a:r>
              <a:rPr lang="ru-RU" dirty="0">
                <a:solidFill>
                  <a:schemeClr val="bg1"/>
                </a:solidFill>
              </a:rPr>
              <a:t>•	</a:t>
            </a:r>
            <a:r>
              <a:rPr lang="ru-RU" b="1" dirty="0">
                <a:solidFill>
                  <a:schemeClr val="bg1"/>
                </a:solidFill>
              </a:rPr>
              <a:t>Формировать умение у детей ежедневно ухаживать за луком в комнатных условиях.</a:t>
            </a:r>
          </a:p>
          <a:p>
            <a:r>
              <a:rPr lang="ru-RU" b="1" dirty="0">
                <a:solidFill>
                  <a:schemeClr val="bg1"/>
                </a:solidFill>
              </a:rPr>
              <a:t>•	Формировать представления о луке, особенностях внешнего строения, находить «донце» с корнями и верхушку;</a:t>
            </a:r>
          </a:p>
          <a:p>
            <a:r>
              <a:rPr lang="ru-RU" b="1" dirty="0">
                <a:solidFill>
                  <a:schemeClr val="bg1"/>
                </a:solidFill>
              </a:rPr>
              <a:t>•	Формировать представление детей о необходимости света, тепла, влаги почвы для роста луковиц.</a:t>
            </a:r>
          </a:p>
          <a:p>
            <a:r>
              <a:rPr lang="ru-RU" b="1" dirty="0">
                <a:solidFill>
                  <a:schemeClr val="bg1"/>
                </a:solidFill>
              </a:rPr>
              <a:t>•	Наблюдать за изменениями роста луковиц в стакане воды и в контейнере с почвой.</a:t>
            </a:r>
          </a:p>
          <a:p>
            <a:r>
              <a:rPr lang="ru-RU" b="1" dirty="0">
                <a:solidFill>
                  <a:schemeClr val="bg1"/>
                </a:solidFill>
              </a:rPr>
              <a:t>•	Формировать умение выполнять индивидуальные и коллективные поручения.</a:t>
            </a:r>
          </a:p>
          <a:p>
            <a:r>
              <a:rPr lang="ru-RU" b="1" dirty="0">
                <a:solidFill>
                  <a:schemeClr val="bg1"/>
                </a:solidFill>
              </a:rPr>
              <a:t>•	Научить детей видеть результат своего труда. Вызвать у детей интерес к конкретному объекту- луку, через стихи, загадки, проектно- исследовательскую деятельность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5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76E8D1-EBEC-48C1-A0FF-57A82372ECE5}"/>
              </a:ext>
            </a:extLst>
          </p:cNvPr>
          <p:cNvSpPr/>
          <p:nvPr/>
        </p:nvSpPr>
        <p:spPr>
          <a:xfrm>
            <a:off x="2743200" y="954157"/>
            <a:ext cx="6705600" cy="346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научатся сажать и элементарно ухаживать за луком и познакомятся с условиями его содержания; у детей сформируются знания и представления о росте зеленого лука в комнатных условиях; дети узнают о пользе зелёного витамина.</a:t>
            </a:r>
            <a:endParaRPr lang="ru-RU" sz="16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4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CFE293-7FD4-4C74-B34F-4E9902044556}"/>
              </a:ext>
            </a:extLst>
          </p:cNvPr>
          <p:cNvSpPr/>
          <p:nvPr/>
        </p:nvSpPr>
        <p:spPr>
          <a:xfrm>
            <a:off x="2425147" y="543340"/>
            <a:ext cx="69838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rgbClr val="7030A0"/>
                </a:solidFill>
                <a:latin typeface="Corbel" panose="020B0503020204020204" pitchFamily="34" charset="0"/>
                <a:ea typeface="Calibri" pitchFamily="34" charset="0"/>
                <a:cs typeface="Courier New" pitchFamily="49" charset="0"/>
              </a:rPr>
              <a:t>Этап  подготовительный</a:t>
            </a:r>
          </a:p>
          <a:p>
            <a:endParaRPr lang="ru-RU" sz="2800" b="1" dirty="0">
              <a:solidFill>
                <a:srgbClr val="FF00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r>
              <a:rPr lang="ru-RU" b="1" dirty="0">
                <a:solidFill>
                  <a:schemeClr val="hlink"/>
                </a:solidFill>
                <a:ea typeface="Calibri" pitchFamily="34" charset="0"/>
              </a:rPr>
              <a:t>-</a:t>
            </a:r>
            <a:r>
              <a:rPr lang="ru-RU" sz="2000" b="1" dirty="0">
                <a:solidFill>
                  <a:schemeClr val="hlink"/>
                </a:solidFill>
                <a:ea typeface="Calibri" pitchFamily="34" charset="0"/>
              </a:rPr>
              <a:t>Подобрали художественную литературу: поговорки, стихи, сказки, загадки об овощах. </a:t>
            </a:r>
          </a:p>
          <a:p>
            <a:r>
              <a:rPr lang="ru-RU" sz="2000" b="1" dirty="0">
                <a:solidFill>
                  <a:schemeClr val="hlink"/>
                </a:solidFill>
                <a:ea typeface="Calibri" pitchFamily="34" charset="0"/>
              </a:rPr>
              <a:t>-В группе детского сада мы разбили мини - огород. </a:t>
            </a:r>
          </a:p>
          <a:p>
            <a:r>
              <a:rPr lang="ru-RU" sz="2000" b="1" dirty="0">
                <a:solidFill>
                  <a:schemeClr val="hlink"/>
                </a:solidFill>
                <a:ea typeface="Calibri" pitchFamily="34" charset="0"/>
              </a:rPr>
              <a:t>-Изготовили дневник наблюдений за луком.</a:t>
            </a:r>
          </a:p>
          <a:p>
            <a:endParaRPr lang="ru-RU" sz="2000" b="1" dirty="0">
              <a:solidFill>
                <a:schemeClr val="hlink"/>
              </a:solidFill>
              <a:ea typeface="Calibri" pitchFamily="34" charset="0"/>
            </a:endParaRPr>
          </a:p>
          <a:p>
            <a:r>
              <a:rPr lang="ru-RU" sz="2000" b="1" dirty="0">
                <a:solidFill>
                  <a:schemeClr val="hlink"/>
                </a:solidFill>
                <a:ea typeface="Calibri" pitchFamily="34" charset="0"/>
              </a:rPr>
              <a:t>Предложить родителям приобрести для проведения проекта контейнеры, землю, луковицы для посадки.</a:t>
            </a:r>
            <a:endParaRPr lang="ru-RU" sz="2000" dirty="0"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2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75F776-172C-42AA-89E7-E83012BB615B}"/>
              </a:ext>
            </a:extLst>
          </p:cNvPr>
          <p:cNvSpPr/>
          <p:nvPr/>
        </p:nvSpPr>
        <p:spPr>
          <a:xfrm>
            <a:off x="2160103" y="1683025"/>
            <a:ext cx="8150087" cy="382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ЭТАП-ОСНОВНОЙ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0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и изучение посадочного материала.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 </a:t>
            </a:r>
            <a:r>
              <a:rPr lang="ru-RU" sz="20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нужно растениям для роста?»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Загадывание загадок, чтение стихотворений о луке.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деятельность: посадка лука и уход за всходами.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 рисование «Лук от семи недуг», лепка «Луковица».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54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A4DAC-6369-4D11-9216-D263DE66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32523"/>
            <a:ext cx="10593389" cy="109993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rgbClr val="7030A0"/>
                </a:solidFill>
              </a:rPr>
              <a:t>Фотоотчет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5742A-9BE9-48E7-9B4C-AD693546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1232452"/>
            <a:ext cx="3538330" cy="47177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67C5D8-F4E6-46B9-8A7A-CED8A49F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42" y="1311965"/>
            <a:ext cx="3419061" cy="45587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DC41F-1208-4649-A809-9FF456FCD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539" y="1311965"/>
            <a:ext cx="3419061" cy="45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39A4D2-60DF-45C6-AD93-4CBE4D0C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0818"/>
            <a:ext cx="3698185" cy="49309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98768-88FD-4698-9C6B-F7765033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14" y="410818"/>
            <a:ext cx="3698186" cy="49309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737304-ED61-4347-84DB-26DD10C34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864" y="410818"/>
            <a:ext cx="3698186" cy="49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0425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</TotalTime>
  <Words>453</Words>
  <Application>Microsoft Office PowerPoint</Application>
  <PresentationFormat>Широкоэкранный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Calibri</vt:lpstr>
      <vt:lpstr>Century Gothic</vt:lpstr>
      <vt:lpstr>Corbel</vt:lpstr>
      <vt:lpstr>Courier New</vt:lpstr>
      <vt:lpstr>Franklin Gothic Book</vt:lpstr>
      <vt:lpstr>Georgia</vt:lpstr>
      <vt:lpstr>Wingdings 3</vt:lpstr>
      <vt:lpstr>Сектор</vt:lpstr>
      <vt:lpstr>Проект  «Лук - зеленый друг»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Фотоотчет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«Угощаемся луком с нашего огорода»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«Лук - зеленый друг»</dc:title>
  <dc:creator>Admin</dc:creator>
  <cp:lastModifiedBy>Admin</cp:lastModifiedBy>
  <cp:revision>12</cp:revision>
  <dcterms:created xsi:type="dcterms:W3CDTF">2020-04-14T15:09:10Z</dcterms:created>
  <dcterms:modified xsi:type="dcterms:W3CDTF">2020-04-14T16:44:20Z</dcterms:modified>
</cp:coreProperties>
</file>