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64" r:id="rId8"/>
    <p:sldId id="265" r:id="rId9"/>
    <p:sldId id="266" r:id="rId10"/>
    <p:sldId id="261" r:id="rId11"/>
    <p:sldId id="268" r:id="rId12"/>
    <p:sldId id="260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Термометр </a:t>
            </a:r>
            <a:endParaRPr lang="ru-R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-igosh.ru/illustrations/illustrations/08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9" y="1556791"/>
            <a:ext cx="3580854" cy="4255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ru.yandex.net/i?id=fe862436c1be97791626c3fdd6fef001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353156" cy="43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работы в лаборатории: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2"/>
          <a:stretch>
            <a:fillRect/>
          </a:stretch>
        </p:blipFill>
        <p:spPr bwMode="auto">
          <a:xfrm>
            <a:off x="323528" y="1124744"/>
            <a:ext cx="876168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8.depositphotos.com/1579454/1054/i/950/depositphotos_10541398-Therm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5" y="965684"/>
            <a:ext cx="7800867" cy="5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img.beauty.ua/pictures/uploads/images/shutterstock_1438056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5577"/>
            <a:ext cx="3353524" cy="41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Виталик\Downloads\kupizoloto.ru691374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232248" cy="285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.beauty.ua/pictures/uploads/images/shutterstock_143805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9498"/>
            <a:ext cx="3353524" cy="41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Виталик\Download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50" y="1268758"/>
            <a:ext cx="2124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Виталик\Download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" y="111923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влияет на температуру воздуха на улице? </a:t>
            </a:r>
          </a:p>
        </p:txBody>
      </p:sp>
      <p:pic>
        <p:nvPicPr>
          <p:cNvPr id="11268" name="Picture 4" descr="C:\Users\Виталик\Downloads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2824137" cy="2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Виталик\Downloads\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52652"/>
            <a:ext cx="3063354" cy="294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Виталик\Downloads\term_p_p-22_ostrov_en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1"/>
          <a:stretch/>
        </p:blipFill>
        <p:spPr bwMode="auto">
          <a:xfrm>
            <a:off x="505993" y="1611366"/>
            <a:ext cx="2345055" cy="39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италик\Downloads\zamorozk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r="6141"/>
          <a:stretch/>
        </p:blipFill>
        <p:spPr bwMode="auto">
          <a:xfrm>
            <a:off x="4631683" y="332656"/>
            <a:ext cx="3096344" cy="23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италик\Downloads\11449839-Термометр-указывает-низкая-температу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3384376" cy="2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Д/и «Скажи наоборот»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Растаял – замерз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Здоровый – больной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Холодно – тепло, жарко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Высокая – низкая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Остыл – нагрелся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Поднялся – опустился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Термометр настроения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талик\Downloads\Fundraising-thermometer-printable-free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2562"/>
            <a:ext cx="3240360" cy="44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к\Downloads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24" y="1647022"/>
            <a:ext cx="1752786" cy="1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алик\Downloads\100545324658344a739775861e3015bcb0886882ce1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45" y="4965927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талик\Downloads\pi7ddGqd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40" y="3212848"/>
            <a:ext cx="1050141" cy="10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талик\Downloads\n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9" y="306896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италик\Downloads\5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6" y="1662562"/>
            <a:ext cx="978348" cy="7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Виталик\Downloads\u_cba594a77e22148e1e0742e196651b51_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63" y="1746997"/>
            <a:ext cx="549314" cy="5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Виталик\Downloads\afd-1025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3" y="4833061"/>
            <a:ext cx="670793" cy="67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Виталик\Downloads\5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79" y="4808702"/>
            <a:ext cx="978348" cy="7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Мультфильм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«Фиксики – термометр»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zebracenter.ru/images/Fixik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69119"/>
            <a:ext cx="4019600" cy="43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 </a:t>
            </a:r>
            <a:r>
              <a:rPr lang="ru-RU" dirty="0"/>
              <a:t>занятия: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7030A0"/>
                </a:solidFill>
              </a:rPr>
              <a:t>С </a:t>
            </a:r>
            <a:r>
              <a:rPr lang="ru-RU" sz="3200" dirty="0">
                <a:solidFill>
                  <a:srgbClr val="7030A0"/>
                </a:solidFill>
              </a:rPr>
              <a:t>каким прибором познакомились?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7030A0"/>
                </a:solidFill>
              </a:rPr>
              <a:t>Из каких частей состоит?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7030A0"/>
                </a:solidFill>
              </a:rPr>
              <a:t>Какие виды термометров моете назвать?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7030A0"/>
                </a:solidFill>
              </a:rPr>
              <a:t>Для чего надо измерять температуру?</a:t>
            </a:r>
          </a:p>
        </p:txBody>
      </p:sp>
    </p:spTree>
    <p:extLst>
      <p:ext uri="{BB962C8B-B14F-4D97-AF65-F5344CB8AC3E}">
        <p14:creationId xmlns:p14="http://schemas.microsoft.com/office/powerpoint/2010/main" val="33965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t3.ggpht.com/-cIwV9DnmxM4/AAAAAAAAAAI/AAAAAAAAAAA/VbuagTZmXBY/s900-c-k-no-mo-rj-c0xffffff/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"/>
          <a:stretch/>
        </p:blipFill>
        <p:spPr bwMode="auto">
          <a:xfrm>
            <a:off x="3743400" y="404664"/>
            <a:ext cx="4983350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t-igosh.ru/illustrations/illustrations/08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9" y="1556791"/>
            <a:ext cx="3580854" cy="4255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3-tub-ru.yandex.net/i?id=dfd1acbf5ab20c917191f3fdb2b68ead&amp;n=33&amp;h=215&amp;w=2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/>
          <a:stretch/>
        </p:blipFill>
        <p:spPr bwMode="auto">
          <a:xfrm>
            <a:off x="3012422" y="4264314"/>
            <a:ext cx="1686891" cy="1682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osbaby.ru/wa-data/public/shop/products/49/65/6549/images/7872/7872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6" y="476672"/>
            <a:ext cx="5990679" cy="59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8.depositphotos.com/1499637/1006/v/950/depositphotos_10069835-stock-illustration-cartoon-pond-with-lo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218"/>
            <a:ext cx="4256018" cy="30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z/lake-cartoon-lily-frog-funny-card-411994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5"/>
          <a:stretch/>
        </p:blipFill>
        <p:spPr bwMode="auto">
          <a:xfrm flipH="1">
            <a:off x="4256018" y="3820218"/>
            <a:ext cx="4887982" cy="30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isovach.ru/upload/2016/05/generator/pecshera_114865490_orig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172400" cy="38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Термометр состоит…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италик\Downloads\121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6026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484784"/>
            <a:ext cx="2282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корпус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947380" y="1946449"/>
            <a:ext cx="151216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780928"/>
            <a:ext cx="47071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Стеклянная запаянная трубка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жикостью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внутри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339752" y="3077564"/>
            <a:ext cx="2088232" cy="279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70535" y="5562788"/>
            <a:ext cx="4764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Шкала с делениями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277319">
            <a:off x="2711362" y="5045781"/>
            <a:ext cx="1270989" cy="353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Медицинский термометр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италик\Downloads\image0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336157" cy="23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C:\Users\Виталик\Downloads\ld_300_fullsize_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29343"/>
            <a:ext cx="4283968" cy="270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84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Уличный термометр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италик\Downloads\1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2" y="1196752"/>
            <a:ext cx="3212976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www.oknavektor.ru/images_veka/gradusni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4762500" cy="317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92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Водный термометр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италик\Downloads\690c56e1b7a5b2ccf14d37661bd0073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5638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Виталик\Downloads\195_G_1444848395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18" y="1628800"/>
            <a:ext cx="422447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77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Комнатный термометр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италик\Downloads\121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" y="1643842"/>
            <a:ext cx="4219403" cy="48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s://medsklad.com.ua/tmp/thumb/dc/f4/dcf42053c7e635fd9140f6af55939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45" y="1643842"/>
            <a:ext cx="3754388" cy="48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93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Термометр </vt:lpstr>
      <vt:lpstr>Презентация PowerPoint</vt:lpstr>
      <vt:lpstr>Презентация PowerPoint</vt:lpstr>
      <vt:lpstr>Презентация PowerPoint</vt:lpstr>
      <vt:lpstr>Термометр состоит…</vt:lpstr>
      <vt:lpstr>Медицинский термометр</vt:lpstr>
      <vt:lpstr>Уличный термометр </vt:lpstr>
      <vt:lpstr>Водный термометр</vt:lpstr>
      <vt:lpstr>Комнатный термометр </vt:lpstr>
      <vt:lpstr>Презентация PowerPoint</vt:lpstr>
      <vt:lpstr>Правила работы в лаборатории: </vt:lpstr>
      <vt:lpstr>Презентация PowerPoint</vt:lpstr>
      <vt:lpstr>Презентация PowerPoint</vt:lpstr>
      <vt:lpstr>Что влияет на температуру воздуха на улице? </vt:lpstr>
      <vt:lpstr>Презентация PowerPoint</vt:lpstr>
      <vt:lpstr>Д/и «Скажи наоборот»</vt:lpstr>
      <vt:lpstr>Термометр настроения </vt:lpstr>
      <vt:lpstr>Мультфильм </vt:lpstr>
      <vt:lpstr>Итог занятия: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Термометр </dc:title>
  <dc:creator>Виталик</dc:creator>
  <cp:lastModifiedBy>Виталик</cp:lastModifiedBy>
  <cp:revision>17</cp:revision>
  <dcterms:created xsi:type="dcterms:W3CDTF">2017-02-13T07:45:26Z</dcterms:created>
  <dcterms:modified xsi:type="dcterms:W3CDTF">2017-02-14T10:29:35Z</dcterms:modified>
</cp:coreProperties>
</file>