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73" r:id="rId6"/>
    <p:sldId id="274" r:id="rId7"/>
    <p:sldId id="262" r:id="rId8"/>
    <p:sldId id="263" r:id="rId9"/>
    <p:sldId id="264" r:id="rId10"/>
    <p:sldId id="268" r:id="rId11"/>
    <p:sldId id="269" r:id="rId12"/>
    <p:sldId id="272" r:id="rId13"/>
    <p:sldId id="271" r:id="rId14"/>
    <p:sldId id="275" r:id="rId15"/>
    <p:sldId id="259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AE4A7B-9097-430B-8A61-288A0E7631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C6664E2-D096-4D1C-B8F7-1EE23C9C06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174308E-3F2A-42E7-8626-897BD5C5AB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45354-35F9-4DD0-AF03-EA32908EEE0A}" type="datetimeFigureOut">
              <a:rPr lang="ru-RU" smtClean="0"/>
              <a:t>11.04.2020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2EBBDCE-4DEA-46B3-9F68-B5255B3AF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E6E36DD-54F7-402E-B7F0-34B4FCAC4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D5C99-7188-40D5-A6B0-7596DEC038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76260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FBDE20-F30C-4242-A861-F81061A317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60DE7D3-D596-4C7F-80BB-F1B2CF3AE3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81ABB6-9740-449E-9279-A8339D2C38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45354-35F9-4DD0-AF03-EA32908EEE0A}" type="datetimeFigureOut">
              <a:rPr lang="ru-RU" smtClean="0"/>
              <a:t>11.04.2020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971DC8-9C0E-4328-8A3D-CA3ABF932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B341995-12CB-414E-85FB-18BD775B8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D5C99-7188-40D5-A6B0-7596DEC038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36890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C4D48D2-4EEE-4429-964E-48B4FFC01DF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6957334-1FB4-4A1F-85E2-FF322A3257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5144304-E7ED-48CD-BEF4-BC498C3DD0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45354-35F9-4DD0-AF03-EA32908EEE0A}" type="datetimeFigureOut">
              <a:rPr lang="ru-RU" smtClean="0"/>
              <a:t>11.04.2020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CD13D4D-022C-440A-8F81-03FD8EBFD9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631CDFA-BCE7-4939-86D0-CD1A3851D7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D5C99-7188-40D5-A6B0-7596DEC038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07077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87EFE0-D252-4882-856E-107BE3DFA3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C9EDC8C-0514-4965-8CB3-805F121753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E5826C3-9E66-4E26-9FC8-346220A7A4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45354-35F9-4DD0-AF03-EA32908EEE0A}" type="datetimeFigureOut">
              <a:rPr lang="ru-RU" smtClean="0"/>
              <a:t>11.04.2020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F1D750-F87A-450E-B10A-B536F577C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A7526C8-B2A9-42DE-A5D3-372FB697B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D5C99-7188-40D5-A6B0-7596DEC038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60948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3A730E-8644-423B-8D33-EC38A0FD2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50D00BD-321A-4312-B2D4-B5C790A647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764DC4-D99E-4620-9585-420C3998AD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45354-35F9-4DD0-AF03-EA32908EEE0A}" type="datetimeFigureOut">
              <a:rPr lang="ru-RU" smtClean="0"/>
              <a:t>11.04.2020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0163213-7877-4FFF-8C79-6F0C85FDF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B61A45-7279-4A62-BAD6-577ED5EA11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D5C99-7188-40D5-A6B0-7596DEC038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5056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E5BC2B-C47D-42BD-B02C-E7FA78D6CA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1D9FF05-B990-4204-B4F0-FD7E081464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D7E378F-1DD2-4F89-ABBE-F584DF8E0D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1AC6472-18F8-497F-8ACB-8658294065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45354-35F9-4DD0-AF03-EA32908EEE0A}" type="datetimeFigureOut">
              <a:rPr lang="ru-RU" smtClean="0"/>
              <a:t>11.04.2020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6A861D8-1931-43D7-8A42-CA1B94A30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558787D-AA33-455C-B392-BEAC50714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D5C99-7188-40D5-A6B0-7596DEC038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60878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9449B0-8CFB-46A5-9064-86A4607381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DAD444A-2499-4BEE-AB4E-F88F2BF491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5874304-5B1E-40DE-AFFC-D622E81498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17F8DFC-B54F-4F6C-AEF1-C7A5469E94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12B3FE0-8DC5-4896-9C91-4A6CB59927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E17F7A7-6928-4C4E-9E5B-40EFA6655E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45354-35F9-4DD0-AF03-EA32908EEE0A}" type="datetimeFigureOut">
              <a:rPr lang="ru-RU" smtClean="0"/>
              <a:t>11.04.2020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E21C34E-C532-411A-8DEA-176972E5B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44FDC83-9BA4-4D97-98C9-11E0BBA11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D5C99-7188-40D5-A6B0-7596DEC038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83751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D3F53E-1DF3-4F21-9F1E-BC3EECF4B4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C535F66-86B2-4AD2-90B7-8997827207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45354-35F9-4DD0-AF03-EA32908EEE0A}" type="datetimeFigureOut">
              <a:rPr lang="ru-RU" smtClean="0"/>
              <a:t>11.04.2020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32CE667-3AF3-4589-88E9-843CFF06B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B8C05E6-4E26-4EE2-9A57-097DCF3E7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D5C99-7188-40D5-A6B0-7596DEC038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68570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178510F-B885-474C-81F4-903CCFD6AD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45354-35F9-4DD0-AF03-EA32908EEE0A}" type="datetimeFigureOut">
              <a:rPr lang="ru-RU" smtClean="0"/>
              <a:t>11.04.2020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45E7B67-6C4B-4158-A462-5ACE8D829B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0264D7C-64BF-4AF5-9D40-1827851B0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D5C99-7188-40D5-A6B0-7596DEC038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3143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73C797-A35D-4EA8-AD10-C56AD3DEF7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ACF619B-7DC7-4A55-8135-BDDB979AF5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36DA937-AA0F-4EEA-9A8C-FF0BEBCCCE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B2B8BC5-8EEC-42AA-87AF-ECEA225A8C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45354-35F9-4DD0-AF03-EA32908EEE0A}" type="datetimeFigureOut">
              <a:rPr lang="ru-RU" smtClean="0"/>
              <a:t>11.04.2020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BA3B483-3554-4448-A893-9303852500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25BB2CC-75AC-4947-B591-D1B4110B2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D5C99-7188-40D5-A6B0-7596DEC038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63961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4F0211-8C0F-4C22-9F60-A5A620DC3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79D0FBB-7DB2-441E-A2DB-8E190FF6FC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26FF84A-8E65-4C76-949A-C08FD0F054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30B4B8E-E336-4216-9DEC-22FE7BCB9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45354-35F9-4DD0-AF03-EA32908EEE0A}" type="datetimeFigureOut">
              <a:rPr lang="ru-RU" smtClean="0"/>
              <a:t>11.04.2020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6F3F64-0982-460B-9176-62545DECF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6858E54-97AF-493D-AE7C-E6810582C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D5C99-7188-40D5-A6B0-7596DEC038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70529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BE7B79-90D3-4834-82D5-7D85311B62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89F8512-C993-416C-B208-4B50F480EB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788E081-4019-4193-A3CF-54D4641806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D45354-35F9-4DD0-AF03-EA32908EEE0A}" type="datetimeFigureOut">
              <a:rPr lang="ru-RU" smtClean="0"/>
              <a:t>11.04.2020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55FCEAF-4E88-4272-B155-0151576CEB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14A5340-DED2-428B-A593-4EEF771A4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3D5C99-7188-40D5-A6B0-7596DEC038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2974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FA7D0A-3B35-4AA0-9CAE-B76CF04B5D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477837"/>
          </a:xfrm>
        </p:spPr>
        <p:txBody>
          <a:bodyPr>
            <a:normAutofit/>
          </a:bodyPr>
          <a:lstStyle/>
          <a:p>
            <a:endParaRPr lang="ru-RU" sz="1200" dirty="0"/>
          </a:p>
        </p:txBody>
      </p:sp>
      <p:pic>
        <p:nvPicPr>
          <p:cNvPr id="1026" name="Picture 2" descr=" ">
            <a:extLst>
              <a:ext uri="{FF2B5EF4-FFF2-40B4-BE49-F238E27FC236}">
                <a16:creationId xmlns:a16="http://schemas.microsoft.com/office/drawing/2014/main" id="{3C78B4C3-ABD8-4E4C-AE50-73AF45AF2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F6E1EEF-FC6F-4D1F-A877-38B6274F4E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858000"/>
          </a:xfrm>
        </p:spPr>
        <p:txBody>
          <a:bodyPr>
            <a:normAutofit lnSpcReduction="10000"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дошкольное образовательное учреждение компенсирующего вида       «Детский сад № 23 города Кызыла Республики Тыва» 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Спортивный досуг с элементами театрализации </a:t>
            </a:r>
          </a:p>
          <a:p>
            <a:r>
              <a:rPr lang="ru-RU" sz="2800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для детей группы младшего дошкольного возраста </a:t>
            </a:r>
          </a:p>
          <a:p>
            <a:r>
              <a:rPr lang="ru-RU" sz="2800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со сложной структурой дефекта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500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Подготовили и провели: </a:t>
            </a:r>
          </a:p>
          <a:p>
            <a:r>
              <a:rPr lang="ru-RU" sz="2500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Учитель – Дефектолог Варламова Галина Анатольевна</a:t>
            </a:r>
          </a:p>
          <a:p>
            <a:r>
              <a:rPr lang="ru-RU" sz="2500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Воспитатели: Вершинина Людмила Мироновна,                                          Ширяева Татьяна Ивановна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827101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352DF500-F4A4-48B7-BE86-B1CBA5ADCF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4EC19D-141B-4603-8B16-DD7E982D1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53991"/>
          </a:xfrm>
        </p:spPr>
        <p:txBody>
          <a:bodyPr>
            <a:normAutofit fontScale="90000"/>
          </a:bodyPr>
          <a:lstStyle/>
          <a:p>
            <a:br>
              <a:rPr lang="ru-RU" sz="3300" b="1" dirty="0">
                <a:latin typeface="Comic Sans MS" panose="030F0702030302020204" pitchFamily="66" charset="0"/>
              </a:rPr>
            </a:br>
            <a:r>
              <a:rPr lang="ru-RU" sz="3300" b="1" dirty="0">
                <a:latin typeface="Comic Sans MS" panose="030F0702030302020204" pitchFamily="66" charset="0"/>
              </a:rPr>
              <a:t>Дружно с Волком мы играли и нисколько не устали!</a:t>
            </a:r>
            <a:br>
              <a:rPr lang="ru-RU" b="1" dirty="0">
                <a:latin typeface="Comic Sans MS" panose="030F0702030302020204" pitchFamily="66" charset="0"/>
              </a:rPr>
            </a:b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D684448-F627-447A-94CF-654F827836AD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34"/>
          <a:stretch/>
        </p:blipFill>
        <p:spPr bwMode="auto">
          <a:xfrm>
            <a:off x="1969826" y="1119116"/>
            <a:ext cx="8252347" cy="550004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706787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C8227E-C9E0-4F71-A8BC-EE6F8055D9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4">
            <a:extLst>
              <a:ext uri="{FF2B5EF4-FFF2-40B4-BE49-F238E27FC236}">
                <a16:creationId xmlns:a16="http://schemas.microsoft.com/office/drawing/2014/main" id="{5B7FD5B4-7A4F-475E-94FF-8A6BF978A9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Объект 7">
            <a:extLst>
              <a:ext uri="{FF2B5EF4-FFF2-40B4-BE49-F238E27FC236}">
                <a16:creationId xmlns:a16="http://schemas.microsoft.com/office/drawing/2014/main" id="{A6F0002C-B280-4FE8-BEE5-97AF57F726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9307"/>
            <a:ext cx="10515600" cy="73698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3600" b="1" dirty="0">
                <a:latin typeface="Comic Sans MS" panose="030F0702030302020204" pitchFamily="66" charset="0"/>
              </a:rPr>
              <a:t>В лес мы Волка провожали,</a:t>
            </a:r>
            <a:endParaRPr lang="ru-RU" sz="3600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489CD4A-B1F3-49E1-98D1-F83D49D1B4D6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57" t="14311" r="7483" b="21110"/>
          <a:stretch/>
        </p:blipFill>
        <p:spPr bwMode="auto">
          <a:xfrm>
            <a:off x="7043383" y="834220"/>
            <a:ext cx="4310417" cy="576447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3A32B67-8503-4540-980A-F91C7473CCF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8" r="4529" b="2735"/>
          <a:stretch/>
        </p:blipFill>
        <p:spPr>
          <a:xfrm>
            <a:off x="838200" y="834220"/>
            <a:ext cx="5431810" cy="5764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289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C1E6ADD5-EACA-4890-AE12-43F3710D1F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000D3D-0A72-4195-A56F-876A3F33A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012" y="1"/>
            <a:ext cx="11764370" cy="1269241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latin typeface="Comic Sans MS" panose="030F0702030302020204" pitchFamily="66" charset="0"/>
              </a:rPr>
              <a:t> </a:t>
            </a:r>
            <a:r>
              <a:rPr lang="ru-RU" sz="4000" b="1" dirty="0">
                <a:latin typeface="Comic Sans MS" panose="030F0702030302020204" pitchFamily="66" charset="0"/>
              </a:rPr>
              <a:t>И от мамочки Козы, все подарки получали!</a:t>
            </a:r>
            <a:br>
              <a:rPr lang="ru-RU" sz="4000" dirty="0"/>
            </a:br>
            <a:endParaRPr lang="ru-RU" sz="40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DC7DEFE-DD69-4C16-951E-6F55D977A26B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1" t="12267" r="22715" b="15577"/>
          <a:stretch/>
        </p:blipFill>
        <p:spPr bwMode="auto">
          <a:xfrm>
            <a:off x="0" y="730157"/>
            <a:ext cx="4408228" cy="612784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963142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7352F0-E6F9-4D3A-A844-5FDF8E97D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4">
            <a:extLst>
              <a:ext uri="{FF2B5EF4-FFF2-40B4-BE49-F238E27FC236}">
                <a16:creationId xmlns:a16="http://schemas.microsoft.com/office/drawing/2014/main" id="{A93C753D-7F4C-4FB6-97B1-6B2905FD46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5F9FE246-D8F1-4903-AE21-7809FFBCD2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4717"/>
            <a:ext cx="10515600" cy="112084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6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А потом мы отдыхали!</a:t>
            </a:r>
            <a:endParaRPr lang="ru-RU" sz="6000" dirty="0">
              <a:solidFill>
                <a:srgbClr val="FF0000"/>
              </a:solidFill>
            </a:endParaRPr>
          </a:p>
          <a:p>
            <a:pPr algn="ctr"/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3A7846D-7EC7-4F58-961D-DD3C095B92CD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6" t="24538" r="10850" b="6078"/>
          <a:stretch/>
        </p:blipFill>
        <p:spPr bwMode="auto">
          <a:xfrm>
            <a:off x="0" y="1690686"/>
            <a:ext cx="6728915" cy="516731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Объект 7">
            <a:extLst>
              <a:ext uri="{FF2B5EF4-FFF2-40B4-BE49-F238E27FC236}">
                <a16:creationId xmlns:a16="http://schemas.microsoft.com/office/drawing/2014/main" id="{4F7FD7C0-1798-4ED7-B321-4390F71F0113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38" t="9624" r="10209" b="8461"/>
          <a:stretch/>
        </p:blipFill>
        <p:spPr bwMode="auto">
          <a:xfrm>
            <a:off x="6728915" y="1690688"/>
            <a:ext cx="5463085" cy="51673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7902370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096E0B7E-5E7F-4892-B99B-D1D5C7E816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390"/>
            <a:ext cx="12192000" cy="6886390"/>
          </a:xfr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317467-A49A-41F4-808F-6FBBB6CAE7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ru-RU" b="1" dirty="0">
                <a:latin typeface="Comic Sans MS" panose="030F0702030302020204" pitchFamily="66" charset="0"/>
              </a:rPr>
            </a:br>
            <a:br>
              <a:rPr lang="ru-RU" b="1" dirty="0">
                <a:latin typeface="Comic Sans MS" panose="030F0702030302020204" pitchFamily="66" charset="0"/>
              </a:rPr>
            </a:br>
            <a:br>
              <a:rPr lang="ru-RU" b="1" dirty="0">
                <a:latin typeface="Comic Sans MS" panose="030F0702030302020204" pitchFamily="66" charset="0"/>
              </a:rPr>
            </a:br>
            <a:br>
              <a:rPr lang="ru-RU" b="1" dirty="0">
                <a:latin typeface="Comic Sans MS" panose="030F0702030302020204" pitchFamily="66" charset="0"/>
              </a:rPr>
            </a:br>
            <a:br>
              <a:rPr lang="ru-RU" b="1" dirty="0">
                <a:latin typeface="Comic Sans MS" panose="030F0702030302020204" pitchFamily="66" charset="0"/>
              </a:rPr>
            </a:br>
            <a:br>
              <a:rPr lang="ru-RU" b="1" dirty="0">
                <a:latin typeface="Comic Sans MS" panose="030F0702030302020204" pitchFamily="66" charset="0"/>
              </a:rPr>
            </a:br>
            <a:br>
              <a:rPr lang="ru-RU" b="1" dirty="0">
                <a:latin typeface="Comic Sans MS" panose="030F0702030302020204" pitchFamily="66" charset="0"/>
              </a:rPr>
            </a:br>
            <a:br>
              <a:rPr lang="ru-RU" b="1" dirty="0">
                <a:latin typeface="Comic Sans MS" panose="030F0702030302020204" pitchFamily="66" charset="0"/>
              </a:rPr>
            </a:br>
            <a:br>
              <a:rPr lang="ru-RU" b="1" dirty="0">
                <a:latin typeface="Comic Sans MS" panose="030F0702030302020204" pitchFamily="66" charset="0"/>
              </a:rPr>
            </a:br>
            <a:br>
              <a:rPr lang="ru-RU" b="1" dirty="0">
                <a:latin typeface="Comic Sans MS" panose="030F0702030302020204" pitchFamily="66" charset="0"/>
              </a:rPr>
            </a:br>
            <a:br>
              <a:rPr lang="ru-RU" b="1" dirty="0">
                <a:latin typeface="Comic Sans MS" panose="030F0702030302020204" pitchFamily="66" charset="0"/>
              </a:rPr>
            </a:br>
            <a:br>
              <a:rPr lang="ru-RU" b="1" dirty="0">
                <a:latin typeface="Comic Sans MS" panose="030F0702030302020204" pitchFamily="66" charset="0"/>
              </a:rPr>
            </a:br>
            <a:br>
              <a:rPr lang="ru-RU" b="1" dirty="0">
                <a:latin typeface="Comic Sans MS" panose="030F0702030302020204" pitchFamily="66" charset="0"/>
              </a:rPr>
            </a:br>
            <a:br>
              <a:rPr lang="ru-RU" b="1" dirty="0">
                <a:latin typeface="Comic Sans MS" panose="030F0702030302020204" pitchFamily="66" charset="0"/>
              </a:rPr>
            </a:br>
            <a:br>
              <a:rPr lang="ru-RU" b="1" dirty="0">
                <a:latin typeface="Comic Sans MS" panose="030F0702030302020204" pitchFamily="66" charset="0"/>
              </a:rPr>
            </a:br>
            <a:br>
              <a:rPr lang="ru-RU" b="1" dirty="0">
                <a:latin typeface="Comic Sans MS" panose="030F0702030302020204" pitchFamily="66" charset="0"/>
              </a:rPr>
            </a:br>
            <a:br>
              <a:rPr lang="ru-RU" b="1" dirty="0">
                <a:latin typeface="Comic Sans MS" panose="030F0702030302020204" pitchFamily="66" charset="0"/>
              </a:rPr>
            </a:br>
            <a:br>
              <a:rPr lang="ru-RU" b="1" dirty="0">
                <a:latin typeface="Comic Sans MS" panose="030F0702030302020204" pitchFamily="66" charset="0"/>
              </a:rPr>
            </a:br>
            <a:br>
              <a:rPr lang="ru-RU" b="1" dirty="0">
                <a:latin typeface="Comic Sans MS" panose="030F0702030302020204" pitchFamily="66" charset="0"/>
              </a:rPr>
            </a:br>
            <a:r>
              <a:rPr lang="ru-RU" b="1" dirty="0">
                <a:solidFill>
                  <a:schemeClr val="bg1"/>
                </a:solidFill>
                <a:latin typeface="Comic Sans MS" panose="030F0702030302020204" pitchFamily="66" charset="0"/>
              </a:rPr>
              <a:t>Чтобы Волка не бояться,</a:t>
            </a:r>
            <a:br>
              <a:rPr lang="ru-RU" b="1" dirty="0">
                <a:solidFill>
                  <a:schemeClr val="bg1"/>
                </a:solidFill>
                <a:latin typeface="Comic Sans MS" panose="030F0702030302020204" pitchFamily="66" charset="0"/>
              </a:rPr>
            </a:br>
            <a:r>
              <a:rPr lang="ru-RU" b="1" dirty="0">
                <a:solidFill>
                  <a:schemeClr val="bg1"/>
                </a:solidFill>
                <a:latin typeface="Comic Sans MS" panose="030F0702030302020204" pitchFamily="66" charset="0"/>
              </a:rPr>
              <a:t>Надо спортом заниматься!</a:t>
            </a:r>
          </a:p>
        </p:txBody>
      </p:sp>
    </p:spTree>
    <p:extLst>
      <p:ext uri="{BB962C8B-B14F-4D97-AF65-F5344CB8AC3E}">
        <p14:creationId xmlns:p14="http://schemas.microsoft.com/office/powerpoint/2010/main" val="25201466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5A5F6011-BD31-48CE-8BF7-CA0996F4FB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7999"/>
          </a:xfr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7367FC-02D2-4E28-8EE0-234250F199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ru-RU" sz="6600" dirty="0"/>
            </a:br>
            <a:br>
              <a:rPr lang="ru-RU" sz="6600" dirty="0"/>
            </a:br>
            <a:br>
              <a:rPr lang="ru-RU" sz="6600" dirty="0"/>
            </a:br>
            <a:br>
              <a:rPr lang="ru-RU" sz="6600" dirty="0"/>
            </a:br>
            <a:br>
              <a:rPr lang="ru-RU" sz="6600" dirty="0"/>
            </a:br>
            <a:br>
              <a:rPr lang="ru-RU" sz="6600" dirty="0"/>
            </a:br>
            <a:br>
              <a:rPr lang="ru-RU" sz="6600" dirty="0"/>
            </a:br>
            <a:r>
              <a:rPr lang="ru-RU" sz="6600" dirty="0"/>
              <a:t>  </a:t>
            </a:r>
            <a:r>
              <a:rPr lang="ru-RU" sz="4000" dirty="0">
                <a:solidFill>
                  <a:srgbClr val="0070C0"/>
                </a:solidFill>
                <a:latin typeface="Arial Black" panose="020B0A04020102020204" pitchFamily="34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1247394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Объект 9">
            <a:extLst>
              <a:ext uri="{FF2B5EF4-FFF2-40B4-BE49-F238E27FC236}">
                <a16:creationId xmlns:a16="http://schemas.microsoft.com/office/drawing/2014/main" id="{025BB6FA-A7A6-4A09-B875-4708E234C7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33" y="0"/>
            <a:ext cx="12171867" cy="6858000"/>
          </a:xfr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1BAB23-BADD-4F12-A4BC-A48A4A93B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313" y="157163"/>
            <a:ext cx="11957554" cy="6584831"/>
          </a:xfrm>
        </p:spPr>
        <p:txBody>
          <a:bodyPr>
            <a:noAutofit/>
          </a:bodyPr>
          <a:lstStyle/>
          <a:p>
            <a:pPr algn="ctr"/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Действующие лица и исполнители:</a:t>
            </a:r>
            <a:br>
              <a:rPr lang="ru-RU" sz="2000" b="1" dirty="0">
                <a:latin typeface="Comic Sans MS" panose="030F0702030302020204" pitchFamily="66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Ведущая: воспитатель 1 группы  </a:t>
            </a:r>
            <a:br>
              <a:rPr lang="ru-RU" sz="2000" b="1" dirty="0">
                <a:latin typeface="Comic Sans MS" panose="030F0702030302020204" pitchFamily="66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Ширяева Татьяна Ивановна</a:t>
            </a:r>
            <a:br>
              <a:rPr lang="ru-RU" sz="2000" b="1" dirty="0">
                <a:latin typeface="Comic Sans MS" panose="030F0702030302020204" pitchFamily="66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Мама Коза: учитель-дефектолог </a:t>
            </a:r>
            <a:br>
              <a:rPr lang="ru-RU" sz="2000" b="1" dirty="0">
                <a:latin typeface="Comic Sans MS" panose="030F0702030302020204" pitchFamily="66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1 группы</a:t>
            </a:r>
            <a:br>
              <a:rPr lang="ru-RU" sz="2000" b="1" dirty="0">
                <a:latin typeface="Comic Sans MS" panose="030F0702030302020204" pitchFamily="66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 Варламова Галина Анатольевна</a:t>
            </a:r>
            <a:br>
              <a:rPr lang="ru-RU" sz="2000" b="1" dirty="0">
                <a:latin typeface="Comic Sans MS" panose="030F0702030302020204" pitchFamily="66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Волк: воспитатель 2 группы </a:t>
            </a:r>
            <a:br>
              <a:rPr lang="ru-RU" sz="2000" b="1" dirty="0">
                <a:latin typeface="Comic Sans MS" panose="030F0702030302020204" pitchFamily="66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Вершинина Людмила Мироновна</a:t>
            </a:r>
            <a:br>
              <a:rPr lang="ru-RU" sz="2000" b="1" dirty="0">
                <a:latin typeface="Comic Sans MS" panose="030F0702030302020204" pitchFamily="66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Козлята: Воспитанники 1 группы</a:t>
            </a:r>
            <a:br>
              <a:rPr lang="ru-RU" sz="2000" b="1" dirty="0">
                <a:latin typeface="Comic Sans MS" panose="030F0702030302020204" pitchFamily="66" charset="0"/>
                <a:cs typeface="Times New Roman" panose="02020603050405020304" pitchFamily="18" charset="0"/>
              </a:rPr>
            </a:br>
            <a:br>
              <a:rPr lang="ru-RU" sz="2000" b="1" dirty="0">
                <a:latin typeface="Comic Sans MS" panose="030F0702030302020204" pitchFamily="66" charset="0"/>
                <a:cs typeface="Times New Roman" panose="02020603050405020304" pitchFamily="18" charset="0"/>
              </a:rPr>
            </a:br>
            <a:br>
              <a:rPr lang="ru-RU" sz="2000" b="1" dirty="0">
                <a:latin typeface="Comic Sans MS" panose="030F0702030302020204" pitchFamily="66" charset="0"/>
                <a:cs typeface="Times New Roman" panose="02020603050405020304" pitchFamily="18" charset="0"/>
              </a:rPr>
            </a:br>
            <a:br>
              <a:rPr lang="ru-RU" sz="2000" b="1" dirty="0">
                <a:latin typeface="Comic Sans MS" panose="030F0702030302020204" pitchFamily="66" charset="0"/>
                <a:cs typeface="Times New Roman" panose="02020603050405020304" pitchFamily="18" charset="0"/>
              </a:rPr>
            </a:br>
            <a:br>
              <a:rPr lang="ru-RU" sz="2000" b="1" dirty="0">
                <a:latin typeface="Comic Sans MS" panose="030F0702030302020204" pitchFamily="66" charset="0"/>
                <a:cs typeface="Times New Roman" panose="02020603050405020304" pitchFamily="18" charset="0"/>
              </a:rPr>
            </a:br>
            <a:br>
              <a:rPr lang="ru-RU" sz="2000" b="1" dirty="0">
                <a:latin typeface="Comic Sans MS" panose="030F0702030302020204" pitchFamily="66" charset="0"/>
                <a:cs typeface="Times New Roman" panose="02020603050405020304" pitchFamily="18" charset="0"/>
              </a:rPr>
            </a:br>
            <a:br>
              <a:rPr lang="ru-RU" sz="2000" b="1" dirty="0">
                <a:latin typeface="Comic Sans MS" panose="030F0702030302020204" pitchFamily="66" charset="0"/>
                <a:cs typeface="Times New Roman" panose="02020603050405020304" pitchFamily="18" charset="0"/>
              </a:rPr>
            </a:br>
            <a:br>
              <a:rPr lang="ru-RU" sz="2000" b="1" dirty="0">
                <a:latin typeface="Comic Sans MS" panose="030F0702030302020204" pitchFamily="66" charset="0"/>
                <a:cs typeface="Times New Roman" panose="02020603050405020304" pitchFamily="18" charset="0"/>
              </a:rPr>
            </a:br>
            <a:br>
              <a:rPr lang="ru-RU" sz="2000" b="1" dirty="0">
                <a:latin typeface="Comic Sans MS" panose="030F0702030302020204" pitchFamily="66" charset="0"/>
                <a:cs typeface="Times New Roman" panose="02020603050405020304" pitchFamily="18" charset="0"/>
              </a:rPr>
            </a:br>
            <a:br>
              <a:rPr lang="ru-RU" sz="2000" b="1" dirty="0">
                <a:latin typeface="Comic Sans MS" panose="030F0702030302020204" pitchFamily="66" charset="0"/>
                <a:cs typeface="Times New Roman" panose="02020603050405020304" pitchFamily="18" charset="0"/>
              </a:rPr>
            </a:br>
            <a:br>
              <a:rPr lang="ru-RU" sz="2000" b="1" dirty="0">
                <a:latin typeface="Comic Sans MS" panose="030F0702030302020204" pitchFamily="66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           </a:t>
            </a:r>
            <a:br>
              <a:rPr lang="ru-RU" sz="2000" b="1" dirty="0">
                <a:latin typeface="Comic Sans MS" panose="030F0702030302020204" pitchFamily="66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                                                                </a:t>
            </a:r>
            <a:r>
              <a:rPr lang="ru-RU" sz="5400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на новый лад</a:t>
            </a:r>
            <a:r>
              <a:rPr lang="ru-RU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                                                </a:t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35927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A989A0FB-F5A3-4848-9145-CCF665EE97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74C2A4-7CE4-42B0-811E-98C338E149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4507" y="1"/>
            <a:ext cx="4408227" cy="791569"/>
          </a:xfrm>
        </p:spPr>
        <p:txBody>
          <a:bodyPr>
            <a:noAutofit/>
          </a:bodyPr>
          <a:lstStyle/>
          <a:p>
            <a:pPr algn="ctr"/>
            <a:br>
              <a:rPr lang="ru-RU" sz="2000" dirty="0"/>
            </a:br>
            <a:r>
              <a:rPr lang="ru-RU" sz="2000" b="1" dirty="0">
                <a:solidFill>
                  <a:srgbClr val="FFFF00"/>
                </a:solidFill>
                <a:latin typeface="Comic Sans MS" panose="030F0702030302020204" pitchFamily="66" charset="0"/>
              </a:rPr>
              <a:t>В своем домике большом мы с козлятками живем !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E042C63-1D72-468F-A771-F0606AF6E36C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86" t="26097" r="21753" b="23154"/>
          <a:stretch/>
        </p:blipFill>
        <p:spPr bwMode="auto">
          <a:xfrm>
            <a:off x="7369791" y="996288"/>
            <a:ext cx="4612943" cy="563652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259408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4">
            <a:extLst>
              <a:ext uri="{FF2B5EF4-FFF2-40B4-BE49-F238E27FC236}">
                <a16:creationId xmlns:a16="http://schemas.microsoft.com/office/drawing/2014/main" id="{34A41198-2672-4A2D-8562-A2901C5FB9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E35171-8072-4812-9C6E-5EF4475FBB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6142" y="177421"/>
            <a:ext cx="4835858" cy="723331"/>
          </a:xfrm>
        </p:spPr>
        <p:txBody>
          <a:bodyPr>
            <a:normAutofit fontScale="90000"/>
          </a:bodyPr>
          <a:lstStyle/>
          <a:p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     </a:t>
            </a:r>
            <a:r>
              <a:rPr lang="ru-RU" sz="2000" dirty="0">
                <a:solidFill>
                  <a:srgbClr val="FFFF00"/>
                </a:solidFill>
                <a:latin typeface="Arial Black" panose="020B0A04020102020204" pitchFamily="34" charset="0"/>
              </a:rPr>
              <a:t>Открывай, Коза, мне дверь!</a:t>
            </a:r>
            <a:br>
              <a:rPr lang="ru-RU" sz="2000" dirty="0">
                <a:solidFill>
                  <a:srgbClr val="FFFF00"/>
                </a:solidFill>
                <a:latin typeface="Arial Black" panose="020B0A04020102020204" pitchFamily="34" charset="0"/>
              </a:rPr>
            </a:br>
            <a:r>
              <a:rPr lang="ru-RU" sz="2000" dirty="0">
                <a:solidFill>
                  <a:srgbClr val="FFFF00"/>
                </a:solidFill>
                <a:latin typeface="Arial Black" panose="020B0A04020102020204" pitchFamily="34" charset="0"/>
              </a:rPr>
              <a:t>В дверь стучится страшный зверь!</a:t>
            </a:r>
            <a:endParaRPr lang="ru-RU" sz="2000" dirty="0">
              <a:solidFill>
                <a:srgbClr val="FFFF00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1441783-457B-4678-AAD8-60C21366B5AB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79" t="15754" r="12800" b="13894"/>
          <a:stretch/>
        </p:blipFill>
        <p:spPr bwMode="auto">
          <a:xfrm>
            <a:off x="7833814" y="900751"/>
            <a:ext cx="4039738" cy="577982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492435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320961D3-D056-4D1B-A24F-963FEF05E9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BFD71F-1BDB-46A8-96CE-3926A39EBC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364" y="-409434"/>
            <a:ext cx="7001302" cy="7751929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latin typeface="Comic Sans MS" panose="030F0702030302020204" pitchFamily="66" charset="0"/>
                <a:cs typeface="Aharoni" panose="02010803020104030203" pitchFamily="2" charset="-79"/>
              </a:rPr>
              <a:t>    </a:t>
            </a:r>
            <a:br>
              <a:rPr lang="ru-RU" sz="2400" b="1" dirty="0">
                <a:latin typeface="Comic Sans MS" panose="030F0702030302020204" pitchFamily="66" charset="0"/>
                <a:cs typeface="Aharoni" panose="02010803020104030203" pitchFamily="2" charset="-79"/>
              </a:rPr>
            </a:br>
            <a:r>
              <a:rPr lang="ru-RU" sz="3000" b="1" dirty="0">
                <a:latin typeface="Comic Sans MS" panose="030F0702030302020204" pitchFamily="66" charset="0"/>
                <a:cs typeface="Aharoni" panose="02010803020104030203" pitchFamily="2" charset="-79"/>
              </a:rPr>
              <a:t>Ну чего ты, Волк кричишь? </a:t>
            </a:r>
            <a:br>
              <a:rPr lang="ru-RU" sz="3000" b="1" dirty="0">
                <a:latin typeface="Comic Sans MS" panose="030F0702030302020204" pitchFamily="66" charset="0"/>
                <a:cs typeface="Aharoni" panose="02010803020104030203" pitchFamily="2" charset="-79"/>
              </a:rPr>
            </a:br>
            <a:r>
              <a:rPr lang="ru-RU" sz="3000" b="1" dirty="0">
                <a:latin typeface="Comic Sans MS" panose="030F0702030302020204" pitchFamily="66" charset="0"/>
                <a:cs typeface="Aharoni" panose="02010803020104030203" pitchFamily="2" charset="-79"/>
              </a:rPr>
              <a:t>Громко в двери к нам стучишь?</a:t>
            </a:r>
            <a:br>
              <a:rPr lang="ru-RU" sz="3000" b="1" dirty="0">
                <a:latin typeface="Comic Sans MS" panose="030F0702030302020204" pitchFamily="66" charset="0"/>
                <a:cs typeface="Aharoni" panose="02010803020104030203" pitchFamily="2" charset="-79"/>
              </a:rPr>
            </a:br>
            <a:br>
              <a:rPr lang="ru-RU" sz="3000" b="1" dirty="0">
                <a:latin typeface="Comic Sans MS" panose="030F0702030302020204" pitchFamily="66" charset="0"/>
                <a:cs typeface="Aharoni" panose="02010803020104030203" pitchFamily="2" charset="-79"/>
              </a:rPr>
            </a:br>
            <a:br>
              <a:rPr lang="ru-RU" sz="3000" b="1" dirty="0">
                <a:latin typeface="Comic Sans MS" panose="030F0702030302020204" pitchFamily="66" charset="0"/>
                <a:cs typeface="Aharoni" panose="02010803020104030203" pitchFamily="2" charset="-79"/>
              </a:rPr>
            </a:br>
            <a:br>
              <a:rPr lang="ru-RU" sz="3000" b="1" dirty="0">
                <a:latin typeface="Comic Sans MS" panose="030F0702030302020204" pitchFamily="66" charset="0"/>
                <a:cs typeface="Aharoni" panose="02010803020104030203" pitchFamily="2" charset="-79"/>
              </a:rPr>
            </a:br>
            <a:br>
              <a:rPr lang="ru-RU" sz="3000" b="1" dirty="0">
                <a:latin typeface="Comic Sans MS" panose="030F0702030302020204" pitchFamily="66" charset="0"/>
                <a:cs typeface="Aharoni" panose="02010803020104030203" pitchFamily="2" charset="-79"/>
              </a:rPr>
            </a:br>
            <a:br>
              <a:rPr lang="ru-RU" sz="3000" b="1" dirty="0">
                <a:latin typeface="Comic Sans MS" panose="030F0702030302020204" pitchFamily="66" charset="0"/>
                <a:cs typeface="Aharoni" panose="02010803020104030203" pitchFamily="2" charset="-79"/>
              </a:rPr>
            </a:br>
            <a:br>
              <a:rPr lang="ru-RU" sz="3000" b="1" dirty="0">
                <a:latin typeface="Comic Sans MS" panose="030F0702030302020204" pitchFamily="66" charset="0"/>
                <a:cs typeface="Aharoni" panose="02010803020104030203" pitchFamily="2" charset="-79"/>
              </a:rPr>
            </a:br>
            <a:br>
              <a:rPr lang="ru-RU" sz="3000" b="1" dirty="0">
                <a:latin typeface="Comic Sans MS" panose="030F0702030302020204" pitchFamily="66" charset="0"/>
                <a:cs typeface="Aharoni" panose="02010803020104030203" pitchFamily="2" charset="-79"/>
              </a:rPr>
            </a:br>
            <a:br>
              <a:rPr lang="ru-RU" sz="3000" b="1" dirty="0">
                <a:latin typeface="Comic Sans MS" panose="030F0702030302020204" pitchFamily="66" charset="0"/>
                <a:cs typeface="Aharoni" panose="02010803020104030203" pitchFamily="2" charset="-79"/>
              </a:rPr>
            </a:br>
            <a:br>
              <a:rPr lang="ru-RU" sz="3000" b="1" dirty="0">
                <a:latin typeface="Comic Sans MS" panose="030F0702030302020204" pitchFamily="66" charset="0"/>
                <a:cs typeface="Aharoni" panose="02010803020104030203" pitchFamily="2" charset="-79"/>
              </a:rPr>
            </a:br>
            <a:br>
              <a:rPr lang="ru-RU" sz="3000" b="1" dirty="0">
                <a:latin typeface="Comic Sans MS" panose="030F0702030302020204" pitchFamily="66" charset="0"/>
                <a:cs typeface="Aharoni" panose="02010803020104030203" pitchFamily="2" charset="-79"/>
              </a:rPr>
            </a:br>
            <a:br>
              <a:rPr lang="ru-RU" sz="3000" b="1" dirty="0">
                <a:latin typeface="Comic Sans MS" panose="030F0702030302020204" pitchFamily="66" charset="0"/>
                <a:cs typeface="Aharoni" panose="02010803020104030203" pitchFamily="2" charset="-79"/>
              </a:rPr>
            </a:br>
            <a:br>
              <a:rPr lang="ru-RU" sz="3000" b="1" dirty="0">
                <a:latin typeface="Comic Sans MS" panose="030F0702030302020204" pitchFamily="66" charset="0"/>
                <a:cs typeface="Aharoni" panose="02010803020104030203" pitchFamily="2" charset="-79"/>
              </a:rPr>
            </a:br>
            <a:r>
              <a:rPr lang="ru-RU" sz="3000" b="1" dirty="0">
                <a:latin typeface="Comic Sans MS" panose="030F0702030302020204" pitchFamily="66" charset="0"/>
                <a:cs typeface="Aharoni" panose="02010803020104030203" pitchFamily="2" charset="-79"/>
              </a:rPr>
              <a:t>Всех козлят перепугал! </a:t>
            </a:r>
            <a:br>
              <a:rPr lang="ru-RU" sz="3000" b="1" dirty="0">
                <a:latin typeface="Comic Sans MS" panose="030F0702030302020204" pitchFamily="66" charset="0"/>
                <a:cs typeface="Aharoni" panose="02010803020104030203" pitchFamily="2" charset="-79"/>
              </a:rPr>
            </a:br>
            <a:r>
              <a:rPr lang="ru-RU" sz="3000" b="1" dirty="0">
                <a:latin typeface="Comic Sans MS" panose="030F0702030302020204" pitchFamily="66" charset="0"/>
                <a:cs typeface="Aharoni" panose="02010803020104030203" pitchFamily="2" charset="-79"/>
              </a:rPr>
              <a:t>       </a:t>
            </a:r>
            <a:endParaRPr lang="ru-RU" sz="30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27FCF0E-7216-4B7E-A66E-B47425836AFE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58" r="29555" b="9307"/>
          <a:stretch/>
        </p:blipFill>
        <p:spPr bwMode="auto">
          <a:xfrm>
            <a:off x="7014949" y="249070"/>
            <a:ext cx="4353635" cy="635985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930398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6CB7B4C4-EE5E-4E07-9294-24A59F7F79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446A34-D499-41AA-BEDF-024B357AF7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65075" y="163773"/>
            <a:ext cx="4872249" cy="116005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>
                <a:latin typeface="Comic Sans MS" panose="030F0702030302020204" pitchFamily="66" charset="0"/>
              </a:rPr>
              <a:t>Давайте, козлятки, прогоним Волка в лес! </a:t>
            </a:r>
            <a:br>
              <a:rPr lang="ru-RU" sz="2800" b="1" dirty="0">
                <a:latin typeface="Comic Sans MS" panose="030F0702030302020204" pitchFamily="66" charset="0"/>
              </a:rPr>
            </a:br>
            <a:r>
              <a:rPr lang="ru-RU" sz="2800" b="1" dirty="0">
                <a:latin typeface="Comic Sans MS" panose="030F0702030302020204" pitchFamily="66" charset="0"/>
              </a:rPr>
              <a:t>Закидаем его мячиками!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B5A7B3E-3B06-42DA-A173-8AC438F38B8A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8" t="13722" r="16951" b="27143"/>
          <a:stretch/>
        </p:blipFill>
        <p:spPr bwMode="auto">
          <a:xfrm>
            <a:off x="2634016" y="1323832"/>
            <a:ext cx="4531058" cy="521344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8E1DC22-9C96-4632-A5BA-98172294BDE2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95" r="8014"/>
          <a:stretch/>
        </p:blipFill>
        <p:spPr bwMode="auto">
          <a:xfrm>
            <a:off x="7451677" y="1323833"/>
            <a:ext cx="4299044" cy="521344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107569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E59FCB2A-D059-4918-B41B-AEB261CAEF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AC7C92-CD3D-4369-817B-9E5A2290C3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62923"/>
          </a:xfrm>
        </p:spPr>
        <p:txBody>
          <a:bodyPr>
            <a:noAutofit/>
          </a:bodyPr>
          <a:lstStyle/>
          <a:p>
            <a:pPr algn="ctr"/>
            <a:br>
              <a:rPr lang="ru-RU" sz="2800" dirty="0">
                <a:latin typeface="Comic Sans MS" panose="030F0702030302020204" pitchFamily="66" charset="0"/>
              </a:rPr>
            </a:br>
            <a:br>
              <a:rPr lang="ru-RU" sz="2800" dirty="0">
                <a:latin typeface="Comic Sans MS" panose="030F0702030302020204" pitchFamily="66" charset="0"/>
              </a:rPr>
            </a:br>
            <a:br>
              <a:rPr lang="ru-RU" sz="2800" dirty="0">
                <a:latin typeface="Comic Sans MS" panose="030F0702030302020204" pitchFamily="66" charset="0"/>
              </a:rPr>
            </a:br>
            <a:r>
              <a:rPr lang="ru-RU" sz="2800" b="1" dirty="0">
                <a:latin typeface="Comic Sans MS" panose="030F0702030302020204" pitchFamily="66" charset="0"/>
              </a:rPr>
              <a:t>Оказался Волк не страшным, ему просто скучно одному.</a:t>
            </a:r>
            <a:br>
              <a:rPr lang="ru-RU" sz="2800" b="1" dirty="0">
                <a:latin typeface="Comic Sans MS" panose="030F0702030302020204" pitchFamily="66" charset="0"/>
              </a:rPr>
            </a:br>
            <a:r>
              <a:rPr lang="ru-RU" sz="2800" b="1" dirty="0">
                <a:latin typeface="Comic Sans MS" panose="030F0702030302020204" pitchFamily="66" charset="0"/>
              </a:rPr>
              <a:t>Позвала Ведущая Волка, вместе с Козой и козлятами физкультурой заниматься, научили Волка умываться.</a:t>
            </a:r>
            <a:br>
              <a:rPr lang="ru-RU" sz="2800" b="1" dirty="0">
                <a:latin typeface="Comic Sans MS" panose="030F0702030302020204" pitchFamily="66" charset="0"/>
              </a:rPr>
            </a:br>
            <a:br>
              <a:rPr lang="ru-RU" sz="2800" b="1" dirty="0">
                <a:latin typeface="Comic Sans MS" panose="030F0702030302020204" pitchFamily="66" charset="0"/>
              </a:rPr>
            </a:br>
            <a:endParaRPr lang="ru-RU" sz="2800" b="1" dirty="0">
              <a:latin typeface="Comic Sans MS" panose="030F0702030302020204" pitchFamily="66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7E2F106-981E-4C10-80AA-4746874303F2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95" r="8014"/>
          <a:stretch/>
        </p:blipFill>
        <p:spPr bwMode="auto">
          <a:xfrm>
            <a:off x="163773" y="1477323"/>
            <a:ext cx="4176215" cy="538067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3AAE442-4B71-4BF9-820A-0A1E1F57FAE7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86" r="10786" b="9002"/>
          <a:stretch/>
        </p:blipFill>
        <p:spPr bwMode="auto">
          <a:xfrm>
            <a:off x="7852011" y="1477322"/>
            <a:ext cx="4176215" cy="538067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249987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72C4C904-A3F6-44E2-B87E-5F70770C2A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0" t="16696" r="4103" b="16811"/>
          <a:stretch/>
        </p:blipFill>
        <p:spPr>
          <a:xfrm>
            <a:off x="1" y="0"/>
            <a:ext cx="12192000" cy="6858000"/>
          </a:xfr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6442C7-28F7-45E7-B530-EB8F6C943D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08582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latin typeface="Comic Sans MS" panose="030F0702030302020204" pitchFamily="66" charset="0"/>
              </a:rPr>
              <a:t>Полосу препятствий дружно все прошли.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6D5BD4E-0297-46CE-8341-66795458CED0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7" t="7483" r="10048" b="22819"/>
          <a:stretch/>
        </p:blipFill>
        <p:spPr bwMode="auto">
          <a:xfrm>
            <a:off x="1105468" y="1173708"/>
            <a:ext cx="9758150" cy="568429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51604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166A77A1-5705-4E9E-8D98-1DC4E79F5F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845877-A6F2-4414-873C-0546727369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72356"/>
          </a:xfrm>
        </p:spPr>
        <p:txBody>
          <a:bodyPr/>
          <a:lstStyle/>
          <a:p>
            <a:pPr algn="ctr"/>
            <a:r>
              <a:rPr lang="ru-RU" b="1" dirty="0">
                <a:latin typeface="Comic Sans MS" panose="030F0702030302020204" pitchFamily="66" charset="0"/>
              </a:rPr>
              <a:t>И в тоннель все вместе проползли.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2078E2F-BB44-4CD0-B226-8157A413C89C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57" t="11785"/>
          <a:stretch/>
        </p:blipFill>
        <p:spPr bwMode="auto">
          <a:xfrm>
            <a:off x="304316" y="1337482"/>
            <a:ext cx="4195380" cy="532020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7835CFB-76F7-48C9-86B1-76E6692A8872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09" r="108" b="26027"/>
          <a:stretch/>
        </p:blipFill>
        <p:spPr bwMode="auto">
          <a:xfrm>
            <a:off x="4804012" y="1337482"/>
            <a:ext cx="7083672" cy="532020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7996335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415</TotalTime>
  <Words>311</Words>
  <Application>Microsoft Office PowerPoint</Application>
  <PresentationFormat>Широкоэкранный</PresentationFormat>
  <Paragraphs>32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2" baseType="lpstr">
      <vt:lpstr>Arial</vt:lpstr>
      <vt:lpstr>Arial Black</vt:lpstr>
      <vt:lpstr>Calibri</vt:lpstr>
      <vt:lpstr>Calibri Light</vt:lpstr>
      <vt:lpstr>Comic Sans MS</vt:lpstr>
      <vt:lpstr>Times New Roman</vt:lpstr>
      <vt:lpstr>Тема Office</vt:lpstr>
      <vt:lpstr>Презентация PowerPoint</vt:lpstr>
      <vt:lpstr>   Действующие лица и исполнители: Ведущая: воспитатель 1 группы   Ширяева Татьяна Ивановна Мама Коза: учитель-дефектолог  1 группы  Варламова Галина Анатольевна Волк: воспитатель 2 группы  Вершинина Людмила Мироновна Козлята: Воспитанники 1 группы                                                                                       на новый лад                                                                                                                                                                                    </vt:lpstr>
      <vt:lpstr> В своем домике большом мы с козлятками живем !</vt:lpstr>
      <vt:lpstr>     Открывай, Коза, мне дверь! В дверь стучится страшный зверь!</vt:lpstr>
      <vt:lpstr>     Ну чего ты, Волк кричишь?  Громко в двери к нам стучишь?             Всех козлят перепугал!         </vt:lpstr>
      <vt:lpstr>Давайте, козлятки, прогоним Волка в лес!  Закидаем его мячиками!</vt:lpstr>
      <vt:lpstr>   Оказался Волк не страшным, ему просто скучно одному. Позвала Ведущая Волка, вместе с Козой и козлятами физкультурой заниматься, научили Волка умываться.  </vt:lpstr>
      <vt:lpstr>Полосу препятствий дружно все прошли.</vt:lpstr>
      <vt:lpstr>И в тоннель все вместе проползли.</vt:lpstr>
      <vt:lpstr> Дружно с Волком мы играли и нисколько не устали! </vt:lpstr>
      <vt:lpstr>Презентация PowerPoint</vt:lpstr>
      <vt:lpstr> И от мамочки Козы, все подарки получали! </vt:lpstr>
      <vt:lpstr>Презентация PowerPoint</vt:lpstr>
      <vt:lpstr>                   Чтобы Волка не бояться, Надо спортом заниматься!</vt:lpstr>
      <vt:lpstr>         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Садик</dc:creator>
  <cp:lastModifiedBy>Садик</cp:lastModifiedBy>
  <cp:revision>41</cp:revision>
  <dcterms:created xsi:type="dcterms:W3CDTF">2020-03-20T03:36:52Z</dcterms:created>
  <dcterms:modified xsi:type="dcterms:W3CDTF">2020-04-11T03:46:59Z</dcterms:modified>
</cp:coreProperties>
</file>