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5" r:id="rId2"/>
    <p:sldId id="311" r:id="rId3"/>
    <p:sldId id="314" r:id="rId4"/>
    <p:sldId id="316" r:id="rId5"/>
    <p:sldId id="315" r:id="rId6"/>
    <p:sldId id="31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BBFA-3962-4E57-9643-E94AA548DB6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56EF6-10D1-45B4-A34D-20EF5862D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4370388" y="5205413"/>
            <a:ext cx="0" cy="357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7" name="Line 1"/>
          <p:cNvSpPr>
            <a:spLocks noChangeShapeType="1"/>
          </p:cNvSpPr>
          <p:nvPr/>
        </p:nvSpPr>
        <p:spPr bwMode="auto">
          <a:xfrm>
            <a:off x="9290050" y="457200"/>
            <a:ext cx="0" cy="25971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5721" y="2071678"/>
            <a:ext cx="3857651" cy="43704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968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АПРЕЛЬ</a:t>
            </a:r>
          </a:p>
          <a:p>
            <a:pPr marL="0" marR="0" lvl="0" indent="4968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Апрель – середина весны. Повсюду тает снег, бегут бурные звонкие ручьи. Не напрасно апрель называют «месяцем живой воды»</a:t>
            </a:r>
          </a:p>
          <a:p>
            <a:pPr marL="0" marR="0" lvl="0" indent="4968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Ручеёк</a:t>
            </a:r>
          </a:p>
          <a:p>
            <a:pPr marL="0" marR="0" lvl="0" indent="4968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Ручеёк бежит по лесенке,</a:t>
            </a:r>
          </a:p>
          <a:p>
            <a:pPr marL="0" marR="0" lvl="0" indent="4968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ступенькам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96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ледяным, И весны живые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96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песенки звонко скачут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96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вслед за ним.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46434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14291"/>
            <a:ext cx="35004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Лед на реках, прудах и озерах покрывается трещинами, ста­новится рыхлым, темнеет и тает. В конце апреля реки вскры­ваются, начинается ледоход. Льдины плывут по реке, с трес­ком ломаются, а талая вода заливает луга и низины. Начинается половодье.</a:t>
            </a:r>
          </a:p>
          <a:p>
            <a:r>
              <a:rPr lang="ru-RU" dirty="0" smtClean="0"/>
              <a:t>В народе этот месяц называют «ледоломом» и «</a:t>
            </a:r>
            <a:r>
              <a:rPr lang="ru-RU" dirty="0" err="1" smtClean="0"/>
              <a:t>снегосгоном</a:t>
            </a:r>
            <a:r>
              <a:rPr lang="ru-RU" dirty="0" smtClean="0"/>
              <a:t>» — апрель лед ломает и снег отовсюду гонит.</a:t>
            </a: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970" y="357167"/>
            <a:ext cx="2193013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2928958" cy="249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928934"/>
            <a:ext cx="29289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786190"/>
            <a:ext cx="542928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9880053">
            <a:off x="287488" y="475687"/>
            <a:ext cx="345210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dirty="0" smtClean="0"/>
              <a:t>Про апрель говорят: «Апрель водою славен, почками красен». Оживает лес. Соки деревьев, согретые весенним солнышком, поднимаются от корней к набухающим почкам. У вербы распу­шились почки, и хотя листьев еще нет, но все деревце словно окутано нежным желто-зеленым облаком. Светлеют, делаются пушистыми сережки на ольхе и орешнике.</a:t>
            </a:r>
            <a:endParaRPr lang="ru-RU" sz="1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04"/>
            <a:ext cx="528641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48253">
            <a:off x="5796776" y="524633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Подснежник</a:t>
            </a:r>
          </a:p>
          <a:p>
            <a:r>
              <a:rPr lang="ru-RU" dirty="0" smtClean="0"/>
              <a:t>Расколол ледок </a:t>
            </a:r>
            <a:r>
              <a:rPr lang="ru-RU" dirty="0" smtClean="0"/>
              <a:t>маленький </a:t>
            </a:r>
            <a:r>
              <a:rPr lang="ru-RU" dirty="0" smtClean="0"/>
              <a:t>подснежник, </a:t>
            </a:r>
            <a:r>
              <a:rPr lang="ru-RU" dirty="0" smtClean="0"/>
              <a:t>и расцвел </a:t>
            </a:r>
            <a:r>
              <a:rPr lang="ru-RU" dirty="0" smtClean="0"/>
              <a:t>цветок — </a:t>
            </a:r>
            <a:r>
              <a:rPr lang="ru-RU" dirty="0" err="1" smtClean="0"/>
              <a:t>голубой</a:t>
            </a:r>
            <a:r>
              <a:rPr lang="ru-RU" dirty="0" smtClean="0"/>
              <a:t> </a:t>
            </a:r>
            <a:r>
              <a:rPr lang="ru-RU" dirty="0" smtClean="0"/>
              <a:t>и нежный.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57216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 rot="10617958" flipV="1">
            <a:off x="5929322" y="1842194"/>
            <a:ext cx="292895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и задания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92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говорят, что апрель «почками красен»?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92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цветы расцветают в апреле?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92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называют подснежники? Почему?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9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Отгадать загадки: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4286256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Был тугим он кулачком, А разжался — стал цветком. </a:t>
            </a:r>
            <a:r>
              <a:rPr lang="ru-RU" i="1" dirty="0" smtClean="0">
                <a:solidFill>
                  <a:srgbClr val="7030A0"/>
                </a:solidFill>
              </a:rPr>
              <a:t>(Бутон)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Первым вылез из землицы На проталинке. Он мороза не боится, Хоть и маленький.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(Подснежник)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857496"/>
            <a:ext cx="514353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57818" y="428604"/>
            <a:ext cx="3214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Нарисовать и раскрасить цветы мать-и-мачехи, подснежника.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428604"/>
            <a:ext cx="428627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05"/>
            <a:ext cx="428628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252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183</cp:revision>
  <dcterms:modified xsi:type="dcterms:W3CDTF">2016-02-28T17:01:02Z</dcterms:modified>
</cp:coreProperties>
</file>