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1154-0070-4527-820B-AEB522292FCF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5893-1F23-46D6-BC8C-7B3F579B6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05893-1F23-46D6-BC8C-7B3F579B64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7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7C4AAC-0A6B-49CD-B654-3B7A9DDDE68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049DA26-82DF-49F8-A911-1B04C1E96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Противопожарная безопасность для детей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 rot="19140000">
            <a:off x="1145143" y="2572133"/>
            <a:ext cx="6511131" cy="329259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pic>
        <p:nvPicPr>
          <p:cNvPr id="1028" name="Picture 4" descr="http://kono.spb.ru/pic/firefighter-40599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71744"/>
            <a:ext cx="43204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905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0" y="4317455"/>
            <a:ext cx="228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cap="all" spc="400" dirty="0" smtClean="0">
                <a:solidFill>
                  <a:prstClr val="black"/>
                </a:solidFill>
                <a:ea typeface="+mj-ea"/>
                <a:cs typeface="Tunga" pitchFamily="2"/>
              </a:rPr>
              <a:t>,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08155"/>
            <a:ext cx="738031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cap="all" spc="400" dirty="0">
                <a:solidFill>
                  <a:prstClr val="black"/>
                </a:solidFill>
                <a:cs typeface="Tunga" pitchFamily="2"/>
              </a:rPr>
              <a:t>ГБОУ НСО «КШИ» Кузнецова Светлана </a:t>
            </a:r>
            <a:endParaRPr lang="ru-RU" sz="800" cap="all" spc="400" dirty="0" smtClean="0">
              <a:solidFill>
                <a:prstClr val="black"/>
              </a:solidFill>
              <a:cs typeface="Tunga" pitchFamily="2"/>
            </a:endParaRPr>
          </a:p>
          <a:p>
            <a:r>
              <a:rPr lang="ru-RU" sz="800" cap="all" spc="400" dirty="0" smtClean="0">
                <a:solidFill>
                  <a:prstClr val="black"/>
                </a:solidFill>
                <a:cs typeface="Tunga" pitchFamily="2"/>
              </a:rPr>
              <a:t>Николаевна, воспитател</a:t>
            </a:r>
            <a:r>
              <a:rPr lang="ru-RU" sz="800" cap="all" spc="400" dirty="0">
                <a:solidFill>
                  <a:prstClr val="black"/>
                </a:solidFill>
                <a:cs typeface="Tunga" pitchFamily="2"/>
              </a:rPr>
              <a:t>ь</a:t>
            </a:r>
            <a:r>
              <a:rPr lang="en-US" sz="1100" cap="all" spc="400" dirty="0" smtClean="0">
                <a:solidFill>
                  <a:prstClr val="black"/>
                </a:solidFill>
                <a:cs typeface="Tunga" pitchFamily="2"/>
              </a:rPr>
              <a:t> I</a:t>
            </a:r>
            <a:r>
              <a:rPr lang="ru-RU" sz="1100" cap="all" spc="400" dirty="0" smtClean="0">
                <a:solidFill>
                  <a:prstClr val="black"/>
                </a:solidFill>
                <a:cs typeface="Tunga" pitchFamily="2"/>
              </a:rPr>
              <a:t> </a:t>
            </a:r>
            <a:r>
              <a:rPr lang="ru-RU" sz="800" cap="all" spc="400" dirty="0" smtClean="0">
                <a:solidFill>
                  <a:prstClr val="black"/>
                </a:solidFill>
                <a:cs typeface="Tunga" pitchFamily="2"/>
              </a:rPr>
              <a:t>квалификационной категории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40702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35938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Пожаром</a:t>
            </a:r>
            <a:r>
              <a:rPr lang="ru-RU" dirty="0" smtClean="0"/>
              <a:t> </a:t>
            </a:r>
            <a:r>
              <a:rPr lang="ru-RU" sz="1800" i="1" dirty="0"/>
              <a:t>называется неконтролируемый процесс горения вне специального очага, наносящий материальный ущерб, вред здоровью и жизни людей, интересам общества и государства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>     </a:t>
            </a:r>
            <a:r>
              <a:rPr lang="ru-RU" sz="2000" i="1" dirty="0" smtClean="0"/>
              <a:t>П</a:t>
            </a:r>
            <a:r>
              <a:rPr lang="ru-RU" sz="1800" i="1" dirty="0" smtClean="0"/>
              <a:t>ожары </a:t>
            </a:r>
            <a:r>
              <a:rPr lang="ru-RU" sz="1800" i="1" dirty="0"/>
              <a:t>приносят неисчислимые беды, </a:t>
            </a:r>
            <a:r>
              <a:rPr lang="ru-RU" sz="1800" i="1" dirty="0" err="1"/>
              <a:t>травмирование</a:t>
            </a:r>
            <a:r>
              <a:rPr lang="ru-RU" sz="1800" i="1" dirty="0"/>
              <a:t> и гибель людей, они уничтожают все на своем пути, наносят непоправимый вред окружающей природной среде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400" i="1" dirty="0" smtClean="0">
                <a:solidFill>
                  <a:srgbClr val="FF0000"/>
                </a:solidFill>
              </a:rPr>
              <a:t>П</a:t>
            </a:r>
            <a:r>
              <a:rPr lang="ru-RU" sz="2000" i="1" dirty="0" smtClean="0">
                <a:solidFill>
                  <a:srgbClr val="FF0000"/>
                </a:solidFill>
              </a:rPr>
              <a:t>ризнаки </a:t>
            </a:r>
            <a:r>
              <a:rPr lang="ru-RU" sz="2000" i="1" dirty="0">
                <a:solidFill>
                  <a:srgbClr val="FF0000"/>
                </a:solidFill>
              </a:rPr>
              <a:t>начинающегося пожара:</a:t>
            </a:r>
            <a:br>
              <a:rPr lang="ru-RU" sz="2000" i="1" dirty="0">
                <a:solidFill>
                  <a:srgbClr val="FF0000"/>
                </a:solidFill>
              </a:rPr>
            </a:br>
            <a:r>
              <a:rPr lang="ru-RU" sz="1400" dirty="0" smtClean="0"/>
              <a:t>-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1400" i="1" dirty="0" smtClean="0"/>
              <a:t>запах </a:t>
            </a:r>
            <a:r>
              <a:rPr lang="ru-RU" sz="1400" i="1" dirty="0"/>
              <a:t>гари;</a:t>
            </a:r>
            <a:br>
              <a:rPr lang="ru-RU" sz="1400" i="1" dirty="0"/>
            </a:br>
            <a:r>
              <a:rPr lang="ru-RU" sz="1400" i="1" dirty="0" smtClean="0"/>
              <a:t>- появление </a:t>
            </a:r>
            <a:r>
              <a:rPr lang="ru-RU" sz="1400" i="1" dirty="0"/>
              <a:t>дыма;</a:t>
            </a:r>
            <a:br>
              <a:rPr lang="ru-RU" sz="1400" i="1" dirty="0"/>
            </a:br>
            <a:r>
              <a:rPr lang="ru-RU" sz="1400" i="1" dirty="0" smtClean="0"/>
              <a:t>- отблески </a:t>
            </a:r>
            <a:r>
              <a:rPr lang="ru-RU" sz="1400" i="1" dirty="0"/>
              <a:t>пламени;</a:t>
            </a:r>
            <a:br>
              <a:rPr lang="ru-RU" sz="1400" i="1" dirty="0"/>
            </a:br>
            <a:r>
              <a:rPr lang="ru-RU" sz="1400" i="1" dirty="0" smtClean="0"/>
              <a:t>- потрескивание </a:t>
            </a:r>
            <a:r>
              <a:rPr lang="ru-RU" sz="1400" i="1" dirty="0"/>
              <a:t>горящих предметов;</a:t>
            </a:r>
            <a:br>
              <a:rPr lang="ru-RU" sz="1400" i="1" dirty="0"/>
            </a:br>
            <a:r>
              <a:rPr lang="ru-RU" sz="1400" i="1" dirty="0" smtClean="0"/>
              <a:t>- запах </a:t>
            </a:r>
            <a:r>
              <a:rPr lang="ru-RU" sz="1400" i="1" dirty="0"/>
              <a:t>горящей резины;</a:t>
            </a:r>
            <a:br>
              <a:rPr lang="ru-RU" sz="1400" i="1" dirty="0"/>
            </a:br>
            <a:r>
              <a:rPr lang="ru-RU" sz="1400" i="1" dirty="0" smtClean="0"/>
              <a:t>- электрические </a:t>
            </a:r>
            <a:r>
              <a:rPr lang="ru-RU" sz="1400" i="1" dirty="0"/>
              <a:t>лампочки горят в пол накала или гаснут </a:t>
            </a:r>
            <a:r>
              <a:rPr lang="ru-RU" sz="1400" i="1" dirty="0" smtClean="0"/>
              <a:t>совсем</a:t>
            </a:r>
            <a:r>
              <a:rPr lang="ru-RU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4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20940" cy="165618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Телефоны пожарной службы</a:t>
            </a:r>
            <a:b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При возникновении пожара звони:</a:t>
            </a:r>
            <a:r>
              <a:rPr lang="ru-RU" b="1" i="1" u="sng" dirty="0">
                <a:solidFill>
                  <a:srgbClr val="C00000"/>
                </a:solidFill>
              </a:rPr>
              <a:t/>
            </a:r>
            <a:br>
              <a:rPr lang="ru-RU" b="1" i="1" u="sng" dirty="0">
                <a:solidFill>
                  <a:srgbClr val="C0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01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</a:rPr>
              <a:t>101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988840"/>
            <a:ext cx="6264696" cy="42484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Э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кстренный вызов специальных служб с мобильного телефона</a:t>
            </a:r>
          </a:p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112</a:t>
            </a: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Единый телефон службы спасения</a:t>
            </a:r>
          </a:p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911</a:t>
            </a:r>
          </a:p>
          <a:p>
            <a:pPr algn="ctr"/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avatars.mds.yandex.net/get-pdb/1527424/db61d4da-af8e-460d-8a04-0f961c01126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vatars.mds.yandex.net/get-pdb/1527424/db61d4da-af8e-460d-8a04-0f961c01126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vatars.mds.yandex.net/get-pdb/1527424/db61d4da-af8e-460d-8a04-0f961c01126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vatars.mds.yandex.net/get-pdb/1527424/db61d4da-af8e-460d-8a04-0f961c01126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vatars.mds.yandex.net/get-pdb/1527424/db61d4da-af8e-460d-8a04-0f961c01126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avatars.mds.yandex.net/get-pdb/2308779/b312aabe-6f5f-4c94-bdfd-4c872e1fedab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avatars.mds.yandex.net/get-pdb/2308779/b312aabe-6f5f-4c94-bdfd-4c872e1fedab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C:\Users\1\Downloads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avatars.mds.yandex.net/get-pdb/1527424/db61d4da-af8e-460d-8a04-0f961c01126a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24744"/>
            <a:ext cx="202868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pngimg.com/uploads/iphone/iphone_PNG57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" y="3212976"/>
            <a:ext cx="252028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2088000" cy="208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366" y="404664"/>
            <a:ext cx="7520940" cy="54864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П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ользуйся только исправными электроприборами !</a:t>
            </a:r>
            <a:br>
              <a:rPr lang="ru-RU" sz="2400" b="1" i="1" u="sng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уходя из дома гаси свет и электроприборы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370" y="1124744"/>
            <a:ext cx="3754701" cy="720080"/>
          </a:xfrm>
        </p:spPr>
        <p:txBody>
          <a:bodyPr>
            <a:normAutofit/>
          </a:bodyPr>
          <a:lstStyle/>
          <a:p>
            <a:r>
              <a:rPr lang="ru-RU" sz="1200" b="1" u="sng" dirty="0" smtClean="0">
                <a:solidFill>
                  <a:schemeClr val="bg2">
                    <a:lumMod val="10000"/>
                  </a:schemeClr>
                </a:solidFill>
              </a:rPr>
              <a:t>Не оставляй без присмотра включенные электроприборы!</a:t>
            </a:r>
            <a:endParaRPr lang="ru-RU" sz="12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104456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196752"/>
            <a:ext cx="4518280" cy="648072"/>
          </a:xfrm>
        </p:spPr>
        <p:txBody>
          <a:bodyPr>
            <a:noAutofit/>
          </a:bodyPr>
          <a:lstStyle/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  <a:p>
            <a:r>
              <a:rPr lang="ru-RU" sz="1200" b="1" u="sng" dirty="0" smtClean="0">
                <a:solidFill>
                  <a:schemeClr val="bg2">
                    <a:lumMod val="10000"/>
                  </a:schemeClr>
                </a:solidFill>
              </a:rPr>
              <a:t>Не дотрагивайся до проводов и электроприборов мокрыми руками!</a:t>
            </a:r>
            <a:endParaRPr lang="ru-RU" sz="12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68252" y="2005250"/>
            <a:ext cx="4464496" cy="45886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/>
          <a:stretch/>
        </p:blipFill>
        <p:spPr bwMode="auto">
          <a:xfrm>
            <a:off x="223371" y="1988840"/>
            <a:ext cx="2267421" cy="14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6835" b="5173"/>
          <a:stretch/>
        </p:blipFill>
        <p:spPr bwMode="auto">
          <a:xfrm>
            <a:off x="1834580" y="3464840"/>
            <a:ext cx="2264257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09" b="17655"/>
          <a:stretch/>
        </p:blipFill>
        <p:spPr bwMode="auto">
          <a:xfrm>
            <a:off x="223371" y="4509120"/>
            <a:ext cx="1488000" cy="15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6" y="1988840"/>
            <a:ext cx="1968000" cy="147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12624"/>
            <a:ext cx="1998000" cy="133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88" y="3624612"/>
            <a:ext cx="2278484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3"/>
          <a:stretch/>
        </p:blipFill>
        <p:spPr bwMode="auto">
          <a:xfrm>
            <a:off x="6936068" y="2005251"/>
            <a:ext cx="2082204" cy="147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89948"/>
            <a:ext cx="2106001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Капля 8"/>
          <p:cNvSpPr/>
          <p:nvPr/>
        </p:nvSpPr>
        <p:spPr>
          <a:xfrm rot="20375167">
            <a:off x="4762537" y="3839135"/>
            <a:ext cx="563311" cy="457605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21055489">
            <a:off x="4995520" y="5408002"/>
            <a:ext cx="545159" cy="573884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7273428">
            <a:off x="8396408" y="3926617"/>
            <a:ext cx="466586" cy="55154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needtraffic.ru/wp-content/uploads/2017/09/quality-500950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08" y="1208587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bali.ru/wp-content/uploads/2011/04/delete_48x4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72" y="205679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1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Не играй с огнём !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97280"/>
            <a:ext cx="4032448" cy="548640"/>
          </a:xfrm>
        </p:spPr>
        <p:txBody>
          <a:bodyPr>
            <a:noAutofit/>
          </a:bodyPr>
          <a:lstStyle/>
          <a:p>
            <a:r>
              <a:rPr lang="ru-RU" sz="1200" b="1" u="sng" dirty="0" smtClean="0">
                <a:solidFill>
                  <a:schemeClr val="bg2">
                    <a:lumMod val="25000"/>
                  </a:schemeClr>
                </a:solidFill>
              </a:rPr>
              <a:t>Не играй со спичками, зажигалками, свечами, горючими жидкостями!</a:t>
            </a:r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701848"/>
            <a:ext cx="4104456" cy="4967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980728"/>
            <a:ext cx="4032448" cy="692656"/>
          </a:xfrm>
        </p:spPr>
        <p:txBody>
          <a:bodyPr>
            <a:normAutofit/>
          </a:bodyPr>
          <a:lstStyle/>
          <a:p>
            <a:r>
              <a:rPr lang="ru-RU" sz="1200" b="1" i="1" u="sng" dirty="0" smtClean="0"/>
              <a:t>Не пользуйся без взрослых фейерверками, петардами, бенгальскими огнями!</a:t>
            </a:r>
            <a:endParaRPr lang="ru-RU" sz="1200" b="1" i="1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700808"/>
            <a:ext cx="4032448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7008"/>
            <a:ext cx="2088000" cy="14401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26332"/>
            <a:ext cx="1692000" cy="16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1" y="3690000"/>
            <a:ext cx="1754705" cy="283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r="28180" b="890"/>
          <a:stretch/>
        </p:blipFill>
        <p:spPr bwMode="auto">
          <a:xfrm>
            <a:off x="539552" y="3357344"/>
            <a:ext cx="1570979" cy="316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8" y="6159412"/>
            <a:ext cx="972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7008"/>
            <a:ext cx="2232000" cy="148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13820"/>
          <a:stretch/>
        </p:blipFill>
        <p:spPr bwMode="auto">
          <a:xfrm>
            <a:off x="5862048" y="3321344"/>
            <a:ext cx="1524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r="25762"/>
          <a:stretch/>
        </p:blipFill>
        <p:spPr bwMode="auto">
          <a:xfrm>
            <a:off x="7491868" y="1740356"/>
            <a:ext cx="1433502" cy="2192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1620000" cy="1714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60" y="5107672"/>
            <a:ext cx="1512000" cy="151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6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Береги природу от огня!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97280"/>
            <a:ext cx="3699832" cy="548640"/>
          </a:xfrm>
        </p:spPr>
        <p:txBody>
          <a:bodyPr>
            <a:normAutofit lnSpcReduction="10000"/>
          </a:bodyPr>
          <a:lstStyle/>
          <a:p>
            <a:r>
              <a:rPr lang="ru-RU" sz="1200" b="1" u="sng" dirty="0" smtClean="0">
                <a:solidFill>
                  <a:schemeClr val="bg2">
                    <a:lumMod val="25000"/>
                  </a:schemeClr>
                </a:solidFill>
              </a:rPr>
              <a:t>Охраняй лес </a:t>
            </a:r>
          </a:p>
          <a:p>
            <a:r>
              <a:rPr lang="ru-RU" sz="1200" b="1" u="sng" dirty="0" smtClean="0">
                <a:solidFill>
                  <a:schemeClr val="bg2">
                    <a:lumMod val="25000"/>
                  </a:schemeClr>
                </a:solidFill>
              </a:rPr>
              <a:t>не оставляй костёр!</a:t>
            </a:r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701848"/>
            <a:ext cx="3768030" cy="4535464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/>
              <a:t>         Бросать в огонь пустые баночки, флаконы и другие незнакомые предметы очень опасно, так как они могут взорваться!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976440" cy="315496"/>
          </a:xfrm>
        </p:spPr>
        <p:txBody>
          <a:bodyPr>
            <a:normAutofit/>
          </a:bodyPr>
          <a:lstStyle/>
          <a:p>
            <a:r>
              <a:rPr lang="ru-RU" sz="1200" b="1" u="sng" dirty="0" smtClean="0">
                <a:solidFill>
                  <a:schemeClr val="bg2">
                    <a:lumMod val="25000"/>
                  </a:schemeClr>
                </a:solidFill>
              </a:rPr>
              <a:t>Береги жилище от огня!</a:t>
            </a:r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Если вы находитесь в доме где топится печка, никогда сами не открывайте дверцу печки!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76590" cy="24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06688"/>
            <a:ext cx="2304000" cy="172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64" y="4293096"/>
            <a:ext cx="3320772" cy="208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7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Что делать при возникновении пожара?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/>
              <a:t>Нужно всеми силами сохранить спокойствие в критической ситуации суета нанесет непоправимый вред. </a:t>
            </a: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Покинуть помещение.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П</a:t>
            </a:r>
            <a:r>
              <a:rPr lang="ru-RU" sz="1400" dirty="0" smtClean="0"/>
              <a:t>озвонить </a:t>
            </a:r>
            <a:r>
              <a:rPr lang="ru-RU" sz="1400" dirty="0"/>
              <a:t>по </a:t>
            </a:r>
            <a:r>
              <a:rPr lang="ru-RU" sz="1400" dirty="0" smtClean="0"/>
              <a:t>телефону  </a:t>
            </a:r>
            <a:r>
              <a:rPr lang="ru-RU" sz="2000" dirty="0" smtClean="0">
                <a:solidFill>
                  <a:srgbClr val="FF0000"/>
                </a:solidFill>
              </a:rPr>
              <a:t>01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Не тушить электроприборы водой, можно её использовать при тушении </a:t>
            </a:r>
            <a:r>
              <a:rPr lang="ru-RU" sz="1400" dirty="0"/>
              <a:t>других предметов. Отличное противопожарное средство – песок, с его помощью можно потушить различные возгорания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В случае блокирования двери можно выбраться из здания через окно, в многоэтажном доме </a:t>
            </a:r>
            <a:r>
              <a:rPr lang="ru-RU" sz="1400" dirty="0" smtClean="0"/>
              <a:t>лучше </a:t>
            </a:r>
            <a:r>
              <a:rPr lang="ru-RU" sz="1400" dirty="0"/>
              <a:t>использовать пожарной лестницей, если этот элемент присутствует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В случае локализации пожара в отдельной комнате необходимо прекратит доступ воздуха, плотно закрыть все окна, двери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В ожидании пожарных не прячьтесь в скрытные места, это усложнит поиск для пожарных. </a:t>
            </a:r>
            <a:r>
              <a:rPr lang="ru-RU" sz="1400" dirty="0" smtClean="0"/>
              <a:t>Смочите </a:t>
            </a:r>
            <a:r>
              <a:rPr lang="ru-RU" sz="1400" dirty="0"/>
              <a:t>широкое полотно водой, укройтесь, двигайтесь в направлении выхода. Если количество ткани и воды ограничены, то прикройте голову и дыхательные пути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Если пожар подобрался настолько близко, что загорелась одежда, то необходимо кататься по земле, сбивая огонь. </a:t>
            </a:r>
          </a:p>
        </p:txBody>
      </p:sp>
    </p:spTree>
    <p:extLst>
      <p:ext uri="{BB962C8B-B14F-4D97-AF65-F5344CB8AC3E}">
        <p14:creationId xmlns:p14="http://schemas.microsoft.com/office/powerpoint/2010/main" val="158069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Ребята, берегите себя и своих близких. Соблюдайте правила пожарной безопасности!</a:t>
            </a:r>
            <a:endParaRPr lang="ru-RU" sz="2400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204864"/>
            <a:ext cx="7520940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66116"/>
            <a:ext cx="5060100" cy="36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30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334</TotalTime>
  <Words>329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Противопожарная безопасность для детей</vt:lpstr>
      <vt:lpstr>    Пожаром называется неконтролируемый процесс горения вне специального очага, наносящий материальный ущерб, вред здоровью и жизни людей, интересам общества и государства.       Пожары приносят неисчислимые беды, травмирование и гибель людей, они уничтожают все на своем пути, наносят непоправимый вред окружающей природной среде.  Признаки начинающегося пожара: - запах гари; - появление дыма; - отблески пламени; - потрескивание горящих предметов; - запах горящей резины; - электрические лампочки горят в пол накала или гаснут совсем.</vt:lpstr>
      <vt:lpstr>     Телефоны пожарной службы При возникновении пожара звони: 01  101  </vt:lpstr>
      <vt:lpstr>Пользуйся только исправными электроприборами ! уходя из дома гаси свет и электроприборы</vt:lpstr>
      <vt:lpstr>Не играй с огнём !</vt:lpstr>
      <vt:lpstr>Береги природу от огня!</vt:lpstr>
      <vt:lpstr>Что делать при возникновении пожара? </vt:lpstr>
      <vt:lpstr>Ребята, берегите себя и своих близких. Соблюдайте правила пожарной безопасности!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31</cp:revision>
  <dcterms:created xsi:type="dcterms:W3CDTF">2020-02-18T09:11:20Z</dcterms:created>
  <dcterms:modified xsi:type="dcterms:W3CDTF">2020-02-22T15:15:26Z</dcterms:modified>
</cp:coreProperties>
</file>