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0" r:id="rId7"/>
    <p:sldId id="271" r:id="rId8"/>
    <p:sldId id="269" r:id="rId9"/>
    <p:sldId id="272" r:id="rId10"/>
    <p:sldId id="273" r:id="rId11"/>
    <p:sldId id="265" r:id="rId12"/>
    <p:sldId id="274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643050"/>
            <a:ext cx="6858048" cy="1643074"/>
          </a:xfr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Краеведение в детском саду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0" y="5877272"/>
            <a:ext cx="4309080" cy="785818"/>
          </a:xfrm>
          <a:solidFill>
            <a:srgbClr val="92D050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             </a:t>
            </a:r>
            <a:r>
              <a:rPr lang="ru-RU" sz="2400" dirty="0" err="1" smtClean="0">
                <a:solidFill>
                  <a:srgbClr val="7030A0"/>
                </a:solidFill>
              </a:rPr>
              <a:t>Тутыхина</a:t>
            </a:r>
            <a:r>
              <a:rPr lang="ru-RU" sz="2400" dirty="0" smtClean="0">
                <a:solidFill>
                  <a:srgbClr val="7030A0"/>
                </a:solidFill>
              </a:rPr>
              <a:t> А.А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299805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МОЯ МАЛАЯ РОДИНА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918489"/>
            <a:ext cx="3780309" cy="2782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971" y="3918489"/>
            <a:ext cx="3780309" cy="2810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91" y="1482072"/>
            <a:ext cx="3780309" cy="2436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343" y="1467995"/>
            <a:ext cx="3771073" cy="24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8117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57752" y="714356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РЕТРО УГОЛОК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8" descr="P40430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14422"/>
            <a:ext cx="34559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404304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786190"/>
            <a:ext cx="35004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404304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1214422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P404304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3786190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3472" y="179885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Живой уголок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43" y="3975604"/>
            <a:ext cx="4276349" cy="2743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975604"/>
            <a:ext cx="4358288" cy="2736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466037"/>
            <a:ext cx="4345158" cy="25056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43" y="1446632"/>
            <a:ext cx="4278296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7224" y="2643182"/>
            <a:ext cx="79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 СПАСИБО ЗА ВНИМАНИЕ!</a:t>
            </a:r>
            <a:endParaRPr lang="ru-RU" sz="5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71604" y="642918"/>
            <a:ext cx="71438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АКТУАЛЬНОСТЬ</a:t>
            </a:r>
          </a:p>
          <a:p>
            <a:pPr algn="ctr"/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Краеведение в ДОУ является одним из источников обогащения детей знаниями о родном крае, воспитания любви к нему и формирования нравственных качеств, раскрывает связи родного края с Родиной.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86446" y="714357"/>
            <a:ext cx="29289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2357430"/>
            <a:ext cx="50720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5518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928802"/>
            <a:ext cx="70723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у воспитанников интереса к истории и культуре родного края, уважения к традициям народов, проживающих на территории  Алтайского края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Воспитание патриотических чувств к своей малой родине.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71670" y="428605"/>
            <a:ext cx="65008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ЗАДАЧИ</a:t>
            </a: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воспитание у ребенка любви и привязанности к своей семье, дому, детскому саду, улице, городу;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формирование бережного отношения к природе и всему живому;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воспитание уважение к труду;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развитие интереса к русским традициям и промыслам;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знакомство детей с символами государства (герб, флаг, гимн)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развитие чувства ответственности и гордости за достижения страны;</a:t>
            </a: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57554" y="571480"/>
            <a:ext cx="53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          УГОЛОК МУЗЫКАЛЬНЫХ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            ИНСТРУМЕНТОВ                             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8" name="Picture 5" descr="ДОУ 0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785926"/>
            <a:ext cx="6400800" cy="4800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12361" y="43437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ЭТНИЧЕСКИЙ УГОЛОК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6" descr="P404305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9" y="1142984"/>
            <a:ext cx="4157957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485" y="1129757"/>
            <a:ext cx="4313037" cy="2824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486" y="3967147"/>
            <a:ext cx="4313037" cy="2728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4001972"/>
            <a:ext cx="4157958" cy="27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12361" y="43437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ЭТНИЧЕСКИЙ УГОЛОК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1" y="4052280"/>
            <a:ext cx="4298080" cy="2650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889" y="1368365"/>
            <a:ext cx="4238784" cy="2704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360" y="4052281"/>
            <a:ext cx="4345919" cy="26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785794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МОЯ МАЛАЯ РОДИНА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P40430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428736"/>
            <a:ext cx="3671887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P404307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428736"/>
            <a:ext cx="33845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" descr="P404307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3929066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5" descr="P404307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929066"/>
            <a:ext cx="3519488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299805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МОЯ МАЛАЯ РОДИНА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337" y="1085854"/>
            <a:ext cx="4502304" cy="2794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1" y="3880252"/>
            <a:ext cx="4136595" cy="2834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0"/>
          <a:stretch/>
        </p:blipFill>
        <p:spPr>
          <a:xfrm rot="5400000">
            <a:off x="913614" y="412206"/>
            <a:ext cx="2794398" cy="41416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435"/>
          <a:stretch/>
        </p:blipFill>
        <p:spPr>
          <a:xfrm rot="5400000">
            <a:off x="5194360" y="3051229"/>
            <a:ext cx="2834896" cy="44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167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Краеведение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АндрЭха</cp:lastModifiedBy>
  <cp:revision>38</cp:revision>
  <dcterms:created xsi:type="dcterms:W3CDTF">2012-05-18T13:41:25Z</dcterms:created>
  <dcterms:modified xsi:type="dcterms:W3CDTF">2020-03-24T14:15:32Z</dcterms:modified>
</cp:coreProperties>
</file>